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71"/>
  </p:notesMasterIdLst>
  <p:handoutMasterIdLst>
    <p:handoutMasterId r:id="rId72"/>
  </p:handoutMasterIdLst>
  <p:sldIdLst>
    <p:sldId id="416" r:id="rId5"/>
    <p:sldId id="499" r:id="rId6"/>
    <p:sldId id="501" r:id="rId7"/>
    <p:sldId id="528" r:id="rId8"/>
    <p:sldId id="469" r:id="rId9"/>
    <p:sldId id="468" r:id="rId10"/>
    <p:sldId id="470" r:id="rId11"/>
    <p:sldId id="467" r:id="rId12"/>
    <p:sldId id="471" r:id="rId13"/>
    <p:sldId id="498" r:id="rId14"/>
    <p:sldId id="444" r:id="rId15"/>
    <p:sldId id="465" r:id="rId16"/>
    <p:sldId id="497" r:id="rId17"/>
    <p:sldId id="466" r:id="rId18"/>
    <p:sldId id="510" r:id="rId19"/>
    <p:sldId id="452" r:id="rId20"/>
    <p:sldId id="472" r:id="rId21"/>
    <p:sldId id="473" r:id="rId22"/>
    <p:sldId id="474" r:id="rId23"/>
    <p:sldId id="475" r:id="rId24"/>
    <p:sldId id="495" r:id="rId25"/>
    <p:sldId id="476" r:id="rId26"/>
    <p:sldId id="477" r:id="rId27"/>
    <p:sldId id="478" r:id="rId28"/>
    <p:sldId id="479" r:id="rId29"/>
    <p:sldId id="481" r:id="rId30"/>
    <p:sldId id="483" r:id="rId31"/>
    <p:sldId id="480" r:id="rId32"/>
    <p:sldId id="482" r:id="rId33"/>
    <p:sldId id="484" r:id="rId34"/>
    <p:sldId id="485" r:id="rId35"/>
    <p:sldId id="486" r:id="rId36"/>
    <p:sldId id="487" r:id="rId37"/>
    <p:sldId id="488" r:id="rId38"/>
    <p:sldId id="500" r:id="rId39"/>
    <p:sldId id="489" r:id="rId40"/>
    <p:sldId id="490" r:id="rId41"/>
    <p:sldId id="491" r:id="rId42"/>
    <p:sldId id="518" r:id="rId43"/>
    <p:sldId id="519" r:id="rId44"/>
    <p:sldId id="508" r:id="rId45"/>
    <p:sldId id="509" r:id="rId46"/>
    <p:sldId id="511" r:id="rId47"/>
    <p:sldId id="512" r:id="rId48"/>
    <p:sldId id="513" r:id="rId49"/>
    <p:sldId id="514" r:id="rId50"/>
    <p:sldId id="515" r:id="rId51"/>
    <p:sldId id="516" r:id="rId52"/>
    <p:sldId id="517" r:id="rId53"/>
    <p:sldId id="492" r:id="rId54"/>
    <p:sldId id="520" r:id="rId55"/>
    <p:sldId id="521" r:id="rId56"/>
    <p:sldId id="522" r:id="rId57"/>
    <p:sldId id="523" r:id="rId58"/>
    <p:sldId id="524" r:id="rId59"/>
    <p:sldId id="503" r:id="rId60"/>
    <p:sldId id="504" r:id="rId61"/>
    <p:sldId id="505" r:id="rId62"/>
    <p:sldId id="506" r:id="rId63"/>
    <p:sldId id="507" r:id="rId64"/>
    <p:sldId id="525" r:id="rId65"/>
    <p:sldId id="526" r:id="rId66"/>
    <p:sldId id="502" r:id="rId67"/>
    <p:sldId id="527" r:id="rId68"/>
    <p:sldId id="529" r:id="rId69"/>
    <p:sldId id="412" r:id="rId70"/>
  </p:sldIdLst>
  <p:sldSz cx="12192000"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3840" userDrawn="1">
          <p15:clr>
            <a:srgbClr val="A4A3A4"/>
          </p15:clr>
        </p15:guide>
        <p15:guide id="3" orient="horz" pos="3768" userDrawn="1">
          <p15:clr>
            <a:srgbClr val="A4A3A4"/>
          </p15:clr>
        </p15:guide>
        <p15:guide id="4" pos="3839">
          <p15:clr>
            <a:srgbClr val="A4A3A4"/>
          </p15:clr>
        </p15:guide>
        <p15:guide id="5" orient="horz" pos="2162">
          <p15:clr>
            <a:srgbClr val="A4A3A4"/>
          </p15:clr>
        </p15:guide>
        <p15:guide id="6" pos="3835">
          <p15:clr>
            <a:srgbClr val="A4A3A4"/>
          </p15:clr>
        </p15:guide>
        <p15:guide id="7" orient="horz" pos="2157">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ria De Laurentis" initials="VDL" lastIdx="8" clrIdx="0">
    <p:extLst>
      <p:ext uri="{19B8F6BF-5375-455C-9EA6-DF929625EA0E}">
        <p15:presenceInfo xmlns:p15="http://schemas.microsoft.com/office/powerpoint/2012/main" userId="Valeria De Laurentis" providerId="None"/>
      </p:ext>
    </p:extLst>
  </p:cmAuthor>
  <p:cmAuthor id="2" name="Valeria De Laurentiis" initials="VD" lastIdx="6" clrIdx="1">
    <p:extLst>
      <p:ext uri="{19B8F6BF-5375-455C-9EA6-DF929625EA0E}">
        <p15:presenceInfo xmlns:p15="http://schemas.microsoft.com/office/powerpoint/2012/main" userId="Valeria De Laurentiis" providerId="None"/>
      </p:ext>
    </p:extLst>
  </p:cmAuthor>
  <p:cmAuthor id="3" name="Annarita VALENZANO" initials="AV" lastIdx="12" clrIdx="2">
    <p:extLst>
      <p:ext uri="{19B8F6BF-5375-455C-9EA6-DF929625EA0E}">
        <p15:presenceInfo xmlns:p15="http://schemas.microsoft.com/office/powerpoint/2012/main" userId="Annarita VALENZAN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6DA6"/>
    <a:srgbClr val="FF9999"/>
    <a:srgbClr val="CCFFFF"/>
    <a:srgbClr val="FFC000"/>
    <a:srgbClr val="FEF5D4"/>
    <a:srgbClr val="FCEBA9"/>
    <a:srgbClr val="6ACBF3"/>
    <a:srgbClr val="195989"/>
    <a:srgbClr val="1D679F"/>
    <a:srgbClr val="1B5B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2E164F-B762-E8C8-7B8E-8AA89219D628}" v="49" dt="2022-09-22T10:20:19.130"/>
    <p1510:client id="{1CB17D18-2F2B-8A5E-E389-4FF2BB98E8BE}" v="27" dt="2022-07-19T13:53:59.145"/>
    <p1510:client id="{480BC1A1-362B-7824-3D71-6FFA40396F16}" v="1635" dt="2022-07-19T11:16:55.755"/>
    <p1510:client id="{706010C9-D83E-497E-A1BE-D3CF1D16F6EE}" v="14" dt="2022-09-20T13:56:08.160"/>
    <p1510:client id="{85E5B632-C6EB-A722-323C-D05158678DF5}" v="42" dt="2022-07-19T15:04:02.459"/>
    <p1510:client id="{9221FB70-9287-6628-D56A-8B735CE3F625}" v="96" dt="2022-09-17T14:14:09.484"/>
    <p1510:client id="{B51E8477-F0AA-77B3-EFE4-D4C4367491B8}" v="225" dt="2022-07-20T12:57:18.574"/>
    <p1510:client id="{B9B57A77-8BC1-AE40-AF81-A199F877D8E2}" v="262" dt="2022-07-20T08:47:18.426"/>
    <p1510:client id="{FFD2B3A2-0128-478C-B856-8662379AD4FC}" v="19" dt="2022-07-19T11:06:11.7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80" autoAdjust="0"/>
    <p:restoredTop sz="95186" autoAdjust="0"/>
  </p:normalViewPr>
  <p:slideViewPr>
    <p:cSldViewPr snapToGrid="0">
      <p:cViewPr varScale="1">
        <p:scale>
          <a:sx n="115" d="100"/>
          <a:sy n="115" d="100"/>
        </p:scale>
        <p:origin x="660" y="108"/>
      </p:cViewPr>
      <p:guideLst>
        <p:guide orient="horz" pos="2088"/>
        <p:guide pos="3840"/>
        <p:guide orient="horz" pos="3768"/>
        <p:guide pos="3839"/>
        <p:guide orient="horz" pos="2162"/>
        <p:guide pos="3835"/>
        <p:guide orient="horz" pos="2157"/>
      </p:guideLst>
    </p:cSldViewPr>
  </p:slideViewPr>
  <p:outlineViewPr>
    <p:cViewPr>
      <p:scale>
        <a:sx n="33" d="100"/>
        <a:sy n="33" d="100"/>
      </p:scale>
      <p:origin x="0" y="-21714"/>
    </p:cViewPr>
  </p:outlineViewPr>
  <p:notesTextViewPr>
    <p:cViewPr>
      <p:scale>
        <a:sx n="1" d="1"/>
        <a:sy n="1" d="1"/>
      </p:scale>
      <p:origin x="0" y="0"/>
    </p:cViewPr>
  </p:notesTextViewPr>
  <p:notesViewPr>
    <p:cSldViewPr snapToGrid="0">
      <p:cViewPr>
        <p:scale>
          <a:sx n="1" d="2"/>
          <a:sy n="1" d="2"/>
        </p:scale>
        <p:origin x="0" y="0"/>
      </p:cViewPr>
      <p:guideLst>
        <p:guide orient="horz" pos="2208"/>
        <p:guide pos="29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URBARAN NUCCI Mayra (JRC-ISPRA-EXT)" userId="S::mayra.zurbaran-nucci@ext.ec.europa.eu::41345a10-22e7-40cf-b56d-dfbd311b5a5c" providerId="AD" clId="Web-{06AA978B-2F7F-48BB-BEAF-579B07277182}"/>
    <pc:docChg chg="modSld">
      <pc:chgData name="ZURBARAN NUCCI Mayra (JRC-ISPRA-EXT)" userId="S::mayra.zurbaran-nucci@ext.ec.europa.eu::41345a10-22e7-40cf-b56d-dfbd311b5a5c" providerId="AD" clId="Web-{06AA978B-2F7F-48BB-BEAF-579B07277182}" dt="2022-07-18T07:44:29.869" v="123" actId="20577"/>
      <pc:docMkLst>
        <pc:docMk/>
      </pc:docMkLst>
      <pc:sldChg chg="modSp">
        <pc:chgData name="ZURBARAN NUCCI Mayra (JRC-ISPRA-EXT)" userId="S::mayra.zurbaran-nucci@ext.ec.europa.eu::41345a10-22e7-40cf-b56d-dfbd311b5a5c" providerId="AD" clId="Web-{06AA978B-2F7F-48BB-BEAF-579B07277182}" dt="2022-07-18T07:44:29.869" v="123" actId="20577"/>
        <pc:sldMkLst>
          <pc:docMk/>
          <pc:sldMk cId="1614542053" sldId="416"/>
        </pc:sldMkLst>
        <pc:spChg chg="mod">
          <ac:chgData name="ZURBARAN NUCCI Mayra (JRC-ISPRA-EXT)" userId="S::mayra.zurbaran-nucci@ext.ec.europa.eu::41345a10-22e7-40cf-b56d-dfbd311b5a5c" providerId="AD" clId="Web-{06AA978B-2F7F-48BB-BEAF-579B07277182}" dt="2022-07-18T07:44:08.634" v="104" actId="20577"/>
          <ac:spMkLst>
            <pc:docMk/>
            <pc:sldMk cId="1614542053" sldId="416"/>
            <ac:spMk id="2" creationId="{A621C776-C2E1-4C31-8B01-5E2B255001B0}"/>
          </ac:spMkLst>
        </pc:spChg>
        <pc:spChg chg="mod">
          <ac:chgData name="ZURBARAN NUCCI Mayra (JRC-ISPRA-EXT)" userId="S::mayra.zurbaran-nucci@ext.ec.europa.eu::41345a10-22e7-40cf-b56d-dfbd311b5a5c" providerId="AD" clId="Web-{06AA978B-2F7F-48BB-BEAF-579B07277182}" dt="2022-07-18T07:44:29.869" v="123" actId="20577"/>
          <ac:spMkLst>
            <pc:docMk/>
            <pc:sldMk cId="1614542053" sldId="416"/>
            <ac:spMk id="3" creationId="{00000000-0000-0000-0000-000000000000}"/>
          </ac:spMkLst>
        </pc:spChg>
        <pc:spChg chg="mod">
          <ac:chgData name="ZURBARAN NUCCI Mayra (JRC-ISPRA-EXT)" userId="S::mayra.zurbaran-nucci@ext.ec.europa.eu::41345a10-22e7-40cf-b56d-dfbd311b5a5c" providerId="AD" clId="Web-{06AA978B-2F7F-48BB-BEAF-579B07277182}" dt="2022-07-18T07:44:14.462" v="109" actId="20577"/>
          <ac:spMkLst>
            <pc:docMk/>
            <pc:sldMk cId="1614542053" sldId="416"/>
            <ac:spMk id="4" creationId="{7CECB008-882A-4A38-81EC-A77390E4999E}"/>
          </ac:spMkLst>
        </pc:spChg>
      </pc:sldChg>
    </pc:docChg>
  </pc:docChgLst>
  <pc:docChgLst>
    <pc:chgData name="ZURBARAN NUCCI Mayra (JRC-ISPRA-EXT)" userId="S::mayra.zurbaran-nucci@ext.ec.europa.eu::41345a10-22e7-40cf-b56d-dfbd311b5a5c" providerId="AD" clId="Web-{FFD2B3A2-0128-478C-B856-8662379AD4FC}"/>
    <pc:docChg chg="addSld modSld">
      <pc:chgData name="ZURBARAN NUCCI Mayra (JRC-ISPRA-EXT)" userId="S::mayra.zurbaran-nucci@ext.ec.europa.eu::41345a10-22e7-40cf-b56d-dfbd311b5a5c" providerId="AD" clId="Web-{FFD2B3A2-0128-478C-B856-8662379AD4FC}" dt="2022-07-19T11:06:11.776" v="15" actId="14100"/>
      <pc:docMkLst>
        <pc:docMk/>
      </pc:docMkLst>
      <pc:sldChg chg="addSp delSp modSp add replId">
        <pc:chgData name="ZURBARAN NUCCI Mayra (JRC-ISPRA-EXT)" userId="S::mayra.zurbaran-nucci@ext.ec.europa.eu::41345a10-22e7-40cf-b56d-dfbd311b5a5c" providerId="AD" clId="Web-{FFD2B3A2-0128-478C-B856-8662379AD4FC}" dt="2022-07-19T11:06:11.776" v="15" actId="14100"/>
        <pc:sldMkLst>
          <pc:docMk/>
          <pc:sldMk cId="2655474642" sldId="461"/>
        </pc:sldMkLst>
        <pc:spChg chg="mod">
          <ac:chgData name="ZURBARAN NUCCI Mayra (JRC-ISPRA-EXT)" userId="S::mayra.zurbaran-nucci@ext.ec.europa.eu::41345a10-22e7-40cf-b56d-dfbd311b5a5c" providerId="AD" clId="Web-{FFD2B3A2-0128-478C-B856-8662379AD4FC}" dt="2022-07-19T11:04:12.268" v="9" actId="20577"/>
          <ac:spMkLst>
            <pc:docMk/>
            <pc:sldMk cId="2655474642" sldId="461"/>
            <ac:spMk id="3" creationId="{00000000-0000-0000-0000-000000000000}"/>
          </ac:spMkLst>
        </pc:spChg>
        <pc:spChg chg="del mod">
          <ac:chgData name="ZURBARAN NUCCI Mayra (JRC-ISPRA-EXT)" userId="S::mayra.zurbaran-nucci@ext.ec.europa.eu::41345a10-22e7-40cf-b56d-dfbd311b5a5c" providerId="AD" clId="Web-{FFD2B3A2-0128-478C-B856-8662379AD4FC}" dt="2022-07-19T11:03:57.986" v="2"/>
          <ac:spMkLst>
            <pc:docMk/>
            <pc:sldMk cId="2655474642" sldId="461"/>
            <ac:spMk id="9" creationId="{7D6AE4B4-5EB9-66A1-3351-AA63343388A2}"/>
          </ac:spMkLst>
        </pc:spChg>
        <pc:picChg chg="add mod ord">
          <ac:chgData name="ZURBARAN NUCCI Mayra (JRC-ISPRA-EXT)" userId="S::mayra.zurbaran-nucci@ext.ec.europa.eu::41345a10-22e7-40cf-b56d-dfbd311b5a5c" providerId="AD" clId="Web-{FFD2B3A2-0128-478C-B856-8662379AD4FC}" dt="2022-07-19T11:04:32.347" v="12" actId="1076"/>
          <ac:picMkLst>
            <pc:docMk/>
            <pc:sldMk cId="2655474642" sldId="461"/>
            <ac:picMk id="2" creationId="{E67F558A-A2A8-C2E8-3745-2B2640FA1008}"/>
          </ac:picMkLst>
        </pc:picChg>
        <pc:picChg chg="add mod">
          <ac:chgData name="ZURBARAN NUCCI Mayra (JRC-ISPRA-EXT)" userId="S::mayra.zurbaran-nucci@ext.ec.europa.eu::41345a10-22e7-40cf-b56d-dfbd311b5a5c" providerId="AD" clId="Web-{FFD2B3A2-0128-478C-B856-8662379AD4FC}" dt="2022-07-19T11:06:11.776" v="15" actId="14100"/>
          <ac:picMkLst>
            <pc:docMk/>
            <pc:sldMk cId="2655474642" sldId="461"/>
            <ac:picMk id="4" creationId="{BEB4CE93-D5E6-1A9F-8DEB-BE2D3A4ADE14}"/>
          </ac:picMkLst>
        </pc:picChg>
      </pc:sldChg>
    </pc:docChg>
  </pc:docChgLst>
  <pc:docChgLst>
    <pc:chgData name="ZURBARAN NUCCI Mayra (JRC-ISPRA-EXT)" userId="S::mayra.zurbaran-nucci@ext.ec.europa.eu::41345a10-22e7-40cf-b56d-dfbd311b5a5c" providerId="AD" clId="Web-{182E164F-B762-E8C8-7B8E-8AA89219D628}"/>
    <pc:docChg chg="modSld">
      <pc:chgData name="ZURBARAN NUCCI Mayra (JRC-ISPRA-EXT)" userId="S::mayra.zurbaran-nucci@ext.ec.europa.eu::41345a10-22e7-40cf-b56d-dfbd311b5a5c" providerId="AD" clId="Web-{182E164F-B762-E8C8-7B8E-8AA89219D628}" dt="2022-09-22T10:20:17.505" v="23" actId="20577"/>
      <pc:docMkLst>
        <pc:docMk/>
      </pc:docMkLst>
      <pc:sldChg chg="modSp">
        <pc:chgData name="ZURBARAN NUCCI Mayra (JRC-ISPRA-EXT)" userId="S::mayra.zurbaran-nucci@ext.ec.europa.eu::41345a10-22e7-40cf-b56d-dfbd311b5a5c" providerId="AD" clId="Web-{182E164F-B762-E8C8-7B8E-8AA89219D628}" dt="2022-09-22T10:20:17.505" v="23" actId="20577"/>
        <pc:sldMkLst>
          <pc:docMk/>
          <pc:sldMk cId="1614542053" sldId="416"/>
        </pc:sldMkLst>
        <pc:spChg chg="mod">
          <ac:chgData name="ZURBARAN NUCCI Mayra (JRC-ISPRA-EXT)" userId="S::mayra.zurbaran-nucci@ext.ec.europa.eu::41345a10-22e7-40cf-b56d-dfbd311b5a5c" providerId="AD" clId="Web-{182E164F-B762-E8C8-7B8E-8AA89219D628}" dt="2022-09-22T10:20:17.505" v="23" actId="20577"/>
          <ac:spMkLst>
            <pc:docMk/>
            <pc:sldMk cId="1614542053" sldId="416"/>
            <ac:spMk id="3" creationId="{00000000-0000-0000-0000-000000000000}"/>
          </ac:spMkLst>
        </pc:spChg>
      </pc:sldChg>
    </pc:docChg>
  </pc:docChgLst>
  <pc:docChgLst>
    <pc:chgData name="ZURBARAN NUCCI Mayra (JRC-ISPRA-EXT)" userId="S::mayra.zurbaran-nucci@ext.ec.europa.eu::41345a10-22e7-40cf-b56d-dfbd311b5a5c" providerId="AD" clId="Web-{1CB17D18-2F2B-8A5E-E389-4FF2BB98E8BE}"/>
    <pc:docChg chg="modSld">
      <pc:chgData name="ZURBARAN NUCCI Mayra (JRC-ISPRA-EXT)" userId="S::mayra.zurbaran-nucci@ext.ec.europa.eu::41345a10-22e7-40cf-b56d-dfbd311b5a5c" providerId="AD" clId="Web-{1CB17D18-2F2B-8A5E-E389-4FF2BB98E8BE}" dt="2022-07-19T13:53:59.145" v="25" actId="1076"/>
      <pc:docMkLst>
        <pc:docMk/>
      </pc:docMkLst>
      <pc:sldChg chg="modSp">
        <pc:chgData name="ZURBARAN NUCCI Mayra (JRC-ISPRA-EXT)" userId="S::mayra.zurbaran-nucci@ext.ec.europa.eu::41345a10-22e7-40cf-b56d-dfbd311b5a5c" providerId="AD" clId="Web-{1CB17D18-2F2B-8A5E-E389-4FF2BB98E8BE}" dt="2022-07-19T13:52:00.168" v="16" actId="1076"/>
        <pc:sldMkLst>
          <pc:docMk/>
          <pc:sldMk cId="4085641349" sldId="457"/>
        </pc:sldMkLst>
        <pc:picChg chg="mod">
          <ac:chgData name="ZURBARAN NUCCI Mayra (JRC-ISPRA-EXT)" userId="S::mayra.zurbaran-nucci@ext.ec.europa.eu::41345a10-22e7-40cf-b56d-dfbd311b5a5c" providerId="AD" clId="Web-{1CB17D18-2F2B-8A5E-E389-4FF2BB98E8BE}" dt="2022-07-19T13:52:00.168" v="16" actId="1076"/>
          <ac:picMkLst>
            <pc:docMk/>
            <pc:sldMk cId="4085641349" sldId="457"/>
            <ac:picMk id="6" creationId="{624747F1-7949-3706-296C-CCB550D50AA8}"/>
          </ac:picMkLst>
        </pc:picChg>
      </pc:sldChg>
      <pc:sldChg chg="modSp">
        <pc:chgData name="ZURBARAN NUCCI Mayra (JRC-ISPRA-EXT)" userId="S::mayra.zurbaran-nucci@ext.ec.europa.eu::41345a10-22e7-40cf-b56d-dfbd311b5a5c" providerId="AD" clId="Web-{1CB17D18-2F2B-8A5E-E389-4FF2BB98E8BE}" dt="2022-07-19T13:52:35.155" v="19" actId="14100"/>
        <pc:sldMkLst>
          <pc:docMk/>
          <pc:sldMk cId="470709605" sldId="459"/>
        </pc:sldMkLst>
        <pc:picChg chg="mod">
          <ac:chgData name="ZURBARAN NUCCI Mayra (JRC-ISPRA-EXT)" userId="S::mayra.zurbaran-nucci@ext.ec.europa.eu::41345a10-22e7-40cf-b56d-dfbd311b5a5c" providerId="AD" clId="Web-{1CB17D18-2F2B-8A5E-E389-4FF2BB98E8BE}" dt="2022-07-19T13:52:35.155" v="19" actId="14100"/>
          <ac:picMkLst>
            <pc:docMk/>
            <pc:sldMk cId="470709605" sldId="459"/>
            <ac:picMk id="6" creationId="{C48E7951-1CCE-F742-B720-053327F4ACD4}"/>
          </ac:picMkLst>
        </pc:picChg>
      </pc:sldChg>
      <pc:sldChg chg="modSp">
        <pc:chgData name="ZURBARAN NUCCI Mayra (JRC-ISPRA-EXT)" userId="S::mayra.zurbaran-nucci@ext.ec.europa.eu::41345a10-22e7-40cf-b56d-dfbd311b5a5c" providerId="AD" clId="Web-{1CB17D18-2F2B-8A5E-E389-4FF2BB98E8BE}" dt="2022-07-19T13:39:27.340" v="13" actId="20577"/>
        <pc:sldMkLst>
          <pc:docMk/>
          <pc:sldMk cId="1958998064" sldId="460"/>
        </pc:sldMkLst>
        <pc:spChg chg="mod">
          <ac:chgData name="ZURBARAN NUCCI Mayra (JRC-ISPRA-EXT)" userId="S::mayra.zurbaran-nucci@ext.ec.europa.eu::41345a10-22e7-40cf-b56d-dfbd311b5a5c" providerId="AD" clId="Web-{1CB17D18-2F2B-8A5E-E389-4FF2BB98E8BE}" dt="2022-07-19T13:39:27.340" v="13" actId="20577"/>
          <ac:spMkLst>
            <pc:docMk/>
            <pc:sldMk cId="1958998064" sldId="460"/>
            <ac:spMk id="9" creationId="{7D6AE4B4-5EB9-66A1-3351-AA63343388A2}"/>
          </ac:spMkLst>
        </pc:spChg>
      </pc:sldChg>
      <pc:sldChg chg="modSp">
        <pc:chgData name="ZURBARAN NUCCI Mayra (JRC-ISPRA-EXT)" userId="S::mayra.zurbaran-nucci@ext.ec.europa.eu::41345a10-22e7-40cf-b56d-dfbd311b5a5c" providerId="AD" clId="Web-{1CB17D18-2F2B-8A5E-E389-4FF2BB98E8BE}" dt="2022-07-19T13:53:59.145" v="25" actId="1076"/>
        <pc:sldMkLst>
          <pc:docMk/>
          <pc:sldMk cId="2655474642" sldId="461"/>
        </pc:sldMkLst>
        <pc:picChg chg="mod modCrop">
          <ac:chgData name="ZURBARAN NUCCI Mayra (JRC-ISPRA-EXT)" userId="S::mayra.zurbaran-nucci@ext.ec.europa.eu::41345a10-22e7-40cf-b56d-dfbd311b5a5c" providerId="AD" clId="Web-{1CB17D18-2F2B-8A5E-E389-4FF2BB98E8BE}" dt="2022-07-19T13:53:59.145" v="25" actId="1076"/>
          <ac:picMkLst>
            <pc:docMk/>
            <pc:sldMk cId="2655474642" sldId="461"/>
            <ac:picMk id="2" creationId="{E67F558A-A2A8-C2E8-3745-2B2640FA1008}"/>
          </ac:picMkLst>
        </pc:picChg>
        <pc:picChg chg="mod">
          <ac:chgData name="ZURBARAN NUCCI Mayra (JRC-ISPRA-EXT)" userId="S::mayra.zurbaran-nucci@ext.ec.europa.eu::41345a10-22e7-40cf-b56d-dfbd311b5a5c" providerId="AD" clId="Web-{1CB17D18-2F2B-8A5E-E389-4FF2BB98E8BE}" dt="2022-07-19T13:52:59.766" v="21" actId="1076"/>
          <ac:picMkLst>
            <pc:docMk/>
            <pc:sldMk cId="2655474642" sldId="461"/>
            <ac:picMk id="4" creationId="{BEB4CE93-D5E6-1A9F-8DEB-BE2D3A4ADE14}"/>
          </ac:picMkLst>
        </pc:picChg>
      </pc:sldChg>
    </pc:docChg>
  </pc:docChgLst>
  <pc:docChgLst>
    <pc:chgData name="ROGANTI Riccardo (JRC-ISPRA)" userId="69a5f483-9d99-4a7f-950a-44cdc0cf3ad1" providerId="ADAL" clId="{B9B57A77-8BC1-AE40-AF81-A199F877D8E2}"/>
    <pc:docChg chg="undo custSel addSld delSld modSld sldOrd">
      <pc:chgData name="ROGANTI Riccardo (JRC-ISPRA)" userId="69a5f483-9d99-4a7f-950a-44cdc0cf3ad1" providerId="ADAL" clId="{B9B57A77-8BC1-AE40-AF81-A199F877D8E2}" dt="2022-07-20T08:47:18.426" v="279" actId="1036"/>
      <pc:docMkLst>
        <pc:docMk/>
      </pc:docMkLst>
      <pc:sldChg chg="addSp delSp modSp mod">
        <pc:chgData name="ROGANTI Riccardo (JRC-ISPRA)" userId="69a5f483-9d99-4a7f-950a-44cdc0cf3ad1" providerId="ADAL" clId="{B9B57A77-8BC1-AE40-AF81-A199F877D8E2}" dt="2022-07-20T08:46:42.166" v="265" actId="1036"/>
        <pc:sldMkLst>
          <pc:docMk/>
          <pc:sldMk cId="2628739003" sldId="453"/>
        </pc:sldMkLst>
        <pc:spChg chg="add del">
          <ac:chgData name="ROGANTI Riccardo (JRC-ISPRA)" userId="69a5f483-9d99-4a7f-950a-44cdc0cf3ad1" providerId="ADAL" clId="{B9B57A77-8BC1-AE40-AF81-A199F877D8E2}" dt="2022-07-20T08:46:36.355" v="236"/>
          <ac:spMkLst>
            <pc:docMk/>
            <pc:sldMk cId="2628739003" sldId="453"/>
            <ac:spMk id="2" creationId="{9876B229-5F5C-0552-2A72-53894DD3E720}"/>
          </ac:spMkLst>
        </pc:spChg>
        <pc:spChg chg="mod">
          <ac:chgData name="ROGANTI Riccardo (JRC-ISPRA)" userId="69a5f483-9d99-4a7f-950a-44cdc0cf3ad1" providerId="ADAL" clId="{B9B57A77-8BC1-AE40-AF81-A199F877D8E2}" dt="2022-07-19T14:34:52.417" v="162" actId="20577"/>
          <ac:spMkLst>
            <pc:docMk/>
            <pc:sldMk cId="2628739003" sldId="453"/>
            <ac:spMk id="3" creationId="{00000000-0000-0000-0000-000000000000}"/>
          </ac:spMkLst>
        </pc:spChg>
        <pc:graphicFrameChg chg="add del mod">
          <ac:chgData name="ROGANTI Riccardo (JRC-ISPRA)" userId="69a5f483-9d99-4a7f-950a-44cdc0cf3ad1" providerId="ADAL" clId="{B9B57A77-8BC1-AE40-AF81-A199F877D8E2}" dt="2022-07-19T14:31:13.527" v="55"/>
          <ac:graphicFrameMkLst>
            <pc:docMk/>
            <pc:sldMk cId="2628739003" sldId="453"/>
            <ac:graphicFrameMk id="4" creationId="{0B7B0768-4C2F-A2B1-52F2-058EBE734939}"/>
          </ac:graphicFrameMkLst>
        </pc:graphicFrameChg>
        <pc:graphicFrameChg chg="add del mod">
          <ac:chgData name="ROGANTI Riccardo (JRC-ISPRA)" userId="69a5f483-9d99-4a7f-950a-44cdc0cf3ad1" providerId="ADAL" clId="{B9B57A77-8BC1-AE40-AF81-A199F877D8E2}" dt="2022-07-20T08:46:32.455" v="234"/>
          <ac:graphicFrameMkLst>
            <pc:docMk/>
            <pc:sldMk cId="2628739003" sldId="453"/>
            <ac:graphicFrameMk id="4" creationId="{2AB427C8-34FD-9FCB-4B3A-33239156E527}"/>
          </ac:graphicFrameMkLst>
        </pc:graphicFrameChg>
        <pc:graphicFrameChg chg="add del mod">
          <ac:chgData name="ROGANTI Riccardo (JRC-ISPRA)" userId="69a5f483-9d99-4a7f-950a-44cdc0cf3ad1" providerId="ADAL" clId="{B9B57A77-8BC1-AE40-AF81-A199F877D8E2}" dt="2022-07-20T08:46:36.355" v="236"/>
          <ac:graphicFrameMkLst>
            <pc:docMk/>
            <pc:sldMk cId="2628739003" sldId="453"/>
            <ac:graphicFrameMk id="6" creationId="{2969A71F-B451-4DCE-A406-8EDCD6E80F87}"/>
          </ac:graphicFrameMkLst>
        </pc:graphicFrameChg>
        <pc:picChg chg="add del mod">
          <ac:chgData name="ROGANTI Riccardo (JRC-ISPRA)" userId="69a5f483-9d99-4a7f-950a-44cdc0cf3ad1" providerId="ADAL" clId="{B9B57A77-8BC1-AE40-AF81-A199F877D8E2}" dt="2022-07-20T08:46:21.419" v="232" actId="478"/>
          <ac:picMkLst>
            <pc:docMk/>
            <pc:sldMk cId="2628739003" sldId="453"/>
            <ac:picMk id="5" creationId="{AE002619-307B-26A2-EEBB-EE20B1FC37E8}"/>
          </ac:picMkLst>
        </pc:picChg>
        <pc:picChg chg="add mod">
          <ac:chgData name="ROGANTI Riccardo (JRC-ISPRA)" userId="69a5f483-9d99-4a7f-950a-44cdc0cf3ad1" providerId="ADAL" clId="{B9B57A77-8BC1-AE40-AF81-A199F877D8E2}" dt="2022-07-20T08:46:42.166" v="265" actId="1036"/>
          <ac:picMkLst>
            <pc:docMk/>
            <pc:sldMk cId="2628739003" sldId="453"/>
            <ac:picMk id="7" creationId="{6B65CBD5-1412-6AF1-F840-96E3628D6770}"/>
          </ac:picMkLst>
        </pc:picChg>
      </pc:sldChg>
      <pc:sldChg chg="addSp delSp modSp mod">
        <pc:chgData name="ROGANTI Riccardo (JRC-ISPRA)" userId="69a5f483-9d99-4a7f-950a-44cdc0cf3ad1" providerId="ADAL" clId="{B9B57A77-8BC1-AE40-AF81-A199F877D8E2}" dt="2022-07-19T14:35:02.632" v="168" actId="20577"/>
        <pc:sldMkLst>
          <pc:docMk/>
          <pc:sldMk cId="2226851458" sldId="456"/>
        </pc:sldMkLst>
        <pc:spChg chg="add del">
          <ac:chgData name="ROGANTI Riccardo (JRC-ISPRA)" userId="69a5f483-9d99-4a7f-950a-44cdc0cf3ad1" providerId="ADAL" clId="{B9B57A77-8BC1-AE40-AF81-A199F877D8E2}" dt="2022-07-19T14:32:32.126" v="100"/>
          <ac:spMkLst>
            <pc:docMk/>
            <pc:sldMk cId="2226851458" sldId="456"/>
            <ac:spMk id="2" creationId="{A3839AEC-3D7F-36D1-C3ED-61ACD449DD23}"/>
          </ac:spMkLst>
        </pc:spChg>
        <pc:spChg chg="mod">
          <ac:chgData name="ROGANTI Riccardo (JRC-ISPRA)" userId="69a5f483-9d99-4a7f-950a-44cdc0cf3ad1" providerId="ADAL" clId="{B9B57A77-8BC1-AE40-AF81-A199F877D8E2}" dt="2022-07-19T14:35:02.632" v="168" actId="20577"/>
          <ac:spMkLst>
            <pc:docMk/>
            <pc:sldMk cId="2226851458" sldId="456"/>
            <ac:spMk id="3" creationId="{00000000-0000-0000-0000-000000000000}"/>
          </ac:spMkLst>
        </pc:spChg>
        <pc:graphicFrameChg chg="add del mod">
          <ac:chgData name="ROGANTI Riccardo (JRC-ISPRA)" userId="69a5f483-9d99-4a7f-950a-44cdc0cf3ad1" providerId="ADAL" clId="{B9B57A77-8BC1-AE40-AF81-A199F877D8E2}" dt="2022-07-19T14:31:31.219" v="58"/>
          <ac:graphicFrameMkLst>
            <pc:docMk/>
            <pc:sldMk cId="2226851458" sldId="456"/>
            <ac:graphicFrameMk id="4" creationId="{B0025DD3-CC93-76FB-25E5-5631BBF3EBA9}"/>
          </ac:graphicFrameMkLst>
        </pc:graphicFrameChg>
        <pc:graphicFrameChg chg="add del mod">
          <ac:chgData name="ROGANTI Riccardo (JRC-ISPRA)" userId="69a5f483-9d99-4a7f-950a-44cdc0cf3ad1" providerId="ADAL" clId="{B9B57A77-8BC1-AE40-AF81-A199F877D8E2}" dt="2022-07-19T14:32:19.162" v="96"/>
          <ac:graphicFrameMkLst>
            <pc:docMk/>
            <pc:sldMk cId="2226851458" sldId="456"/>
            <ac:graphicFrameMk id="6" creationId="{359829ED-4930-0E4B-03B2-37645A48F86F}"/>
          </ac:graphicFrameMkLst>
        </pc:graphicFrameChg>
        <pc:graphicFrameChg chg="add del mod">
          <ac:chgData name="ROGANTI Riccardo (JRC-ISPRA)" userId="69a5f483-9d99-4a7f-950a-44cdc0cf3ad1" providerId="ADAL" clId="{B9B57A77-8BC1-AE40-AF81-A199F877D8E2}" dt="2022-07-19T14:32:32.126" v="100"/>
          <ac:graphicFrameMkLst>
            <pc:docMk/>
            <pc:sldMk cId="2226851458" sldId="456"/>
            <ac:graphicFrameMk id="8" creationId="{668C90D1-7DE7-C8B7-F68F-3AB28C9EDE86}"/>
          </ac:graphicFrameMkLst>
        </pc:graphicFrameChg>
        <pc:picChg chg="add del">
          <ac:chgData name="ROGANTI Riccardo (JRC-ISPRA)" userId="69a5f483-9d99-4a7f-950a-44cdc0cf3ad1" providerId="ADAL" clId="{B9B57A77-8BC1-AE40-AF81-A199F877D8E2}" dt="2022-07-19T14:31:39.862" v="60"/>
          <ac:picMkLst>
            <pc:docMk/>
            <pc:sldMk cId="2226851458" sldId="456"/>
            <ac:picMk id="5" creationId="{1738A0BB-A9E3-557D-2521-A2F62E5DC304}"/>
          </ac:picMkLst>
        </pc:picChg>
        <pc:picChg chg="add del">
          <ac:chgData name="ROGANTI Riccardo (JRC-ISPRA)" userId="69a5f483-9d99-4a7f-950a-44cdc0cf3ad1" providerId="ADAL" clId="{B9B57A77-8BC1-AE40-AF81-A199F877D8E2}" dt="2022-07-19T14:32:21.613" v="98" actId="21"/>
          <ac:picMkLst>
            <pc:docMk/>
            <pc:sldMk cId="2226851458" sldId="456"/>
            <ac:picMk id="7" creationId="{AD0A258B-0044-89DF-C190-7E5CF20E17E8}"/>
          </ac:picMkLst>
        </pc:picChg>
        <pc:picChg chg="add mod">
          <ac:chgData name="ROGANTI Riccardo (JRC-ISPRA)" userId="69a5f483-9d99-4a7f-950a-44cdc0cf3ad1" providerId="ADAL" clId="{B9B57A77-8BC1-AE40-AF81-A199F877D8E2}" dt="2022-07-19T14:32:37.168" v="119" actId="1036"/>
          <ac:picMkLst>
            <pc:docMk/>
            <pc:sldMk cId="2226851458" sldId="456"/>
            <ac:picMk id="9" creationId="{C26FA467-0748-7361-3B14-97752A098231}"/>
          </ac:picMkLst>
        </pc:picChg>
      </pc:sldChg>
      <pc:sldChg chg="addSp delSp modSp mod">
        <pc:chgData name="ROGANTI Riccardo (JRC-ISPRA)" userId="69a5f483-9d99-4a7f-950a-44cdc0cf3ad1" providerId="ADAL" clId="{B9B57A77-8BC1-AE40-AF81-A199F877D8E2}" dt="2022-07-19T14:37:02.184" v="199" actId="1036"/>
        <pc:sldMkLst>
          <pc:docMk/>
          <pc:sldMk cId="4085641349" sldId="457"/>
        </pc:sldMkLst>
        <pc:spChg chg="add del">
          <ac:chgData name="ROGANTI Riccardo (JRC-ISPRA)" userId="69a5f483-9d99-4a7f-950a-44cdc0cf3ad1" providerId="ADAL" clId="{B9B57A77-8BC1-AE40-AF81-A199F877D8E2}" dt="2022-07-19T14:37:00.414" v="194"/>
          <ac:spMkLst>
            <pc:docMk/>
            <pc:sldMk cId="4085641349" sldId="457"/>
            <ac:spMk id="2" creationId="{2EB0701B-4D05-5603-6371-D41432AAF83E}"/>
          </ac:spMkLst>
        </pc:spChg>
        <pc:graphicFrameChg chg="add del mod">
          <ac:chgData name="ROGANTI Riccardo (JRC-ISPRA)" userId="69a5f483-9d99-4a7f-950a-44cdc0cf3ad1" providerId="ADAL" clId="{B9B57A77-8BC1-AE40-AF81-A199F877D8E2}" dt="2022-07-19T08:28:34.493" v="41"/>
          <ac:graphicFrameMkLst>
            <pc:docMk/>
            <pc:sldMk cId="4085641349" sldId="457"/>
            <ac:graphicFrameMk id="4" creationId="{0340ABF9-4176-7B5F-1ED4-0D074927C897}"/>
          </ac:graphicFrameMkLst>
        </pc:graphicFrameChg>
        <pc:graphicFrameChg chg="add del mod">
          <ac:chgData name="ROGANTI Riccardo (JRC-ISPRA)" userId="69a5f483-9d99-4a7f-950a-44cdc0cf3ad1" providerId="ADAL" clId="{B9B57A77-8BC1-AE40-AF81-A199F877D8E2}" dt="2022-07-19T12:25:28.405" v="48"/>
          <ac:graphicFrameMkLst>
            <pc:docMk/>
            <pc:sldMk cId="4085641349" sldId="457"/>
            <ac:graphicFrameMk id="4" creationId="{32C6A150-9178-C1E9-5C64-279AC67FC0D4}"/>
          </ac:graphicFrameMkLst>
        </pc:graphicFrameChg>
        <pc:graphicFrameChg chg="add del mod">
          <ac:chgData name="ROGANTI Riccardo (JRC-ISPRA)" userId="69a5f483-9d99-4a7f-950a-44cdc0cf3ad1" providerId="ADAL" clId="{B9B57A77-8BC1-AE40-AF81-A199F877D8E2}" dt="2022-07-19T14:37:00.414" v="194"/>
          <ac:graphicFrameMkLst>
            <pc:docMk/>
            <pc:sldMk cId="4085641349" sldId="457"/>
            <ac:graphicFrameMk id="4" creationId="{78C61565-8817-7285-458E-E90DD2E0FCF1}"/>
          </ac:graphicFrameMkLst>
        </pc:graphicFrameChg>
        <pc:picChg chg="add mod">
          <ac:chgData name="ROGANTI Riccardo (JRC-ISPRA)" userId="69a5f483-9d99-4a7f-950a-44cdc0cf3ad1" providerId="ADAL" clId="{B9B57A77-8BC1-AE40-AF81-A199F877D8E2}" dt="2022-07-19T14:37:02.184" v="199" actId="1036"/>
          <ac:picMkLst>
            <pc:docMk/>
            <pc:sldMk cId="4085641349" sldId="457"/>
            <ac:picMk id="5" creationId="{5DB54C93-CAB2-278B-3989-A7075E31E424}"/>
          </ac:picMkLst>
        </pc:picChg>
        <pc:picChg chg="add del">
          <ac:chgData name="ROGANTI Riccardo (JRC-ISPRA)" userId="69a5f483-9d99-4a7f-950a-44cdc0cf3ad1" providerId="ADAL" clId="{B9B57A77-8BC1-AE40-AF81-A199F877D8E2}" dt="2022-07-19T12:25:17.720" v="46" actId="478"/>
          <ac:picMkLst>
            <pc:docMk/>
            <pc:sldMk cId="4085641349" sldId="457"/>
            <ac:picMk id="5" creationId="{CCE563BB-8FCB-86A2-1CDE-BC117317077C}"/>
          </ac:picMkLst>
        </pc:picChg>
        <pc:picChg chg="add del">
          <ac:chgData name="ROGANTI Riccardo (JRC-ISPRA)" userId="69a5f483-9d99-4a7f-950a-44cdc0cf3ad1" providerId="ADAL" clId="{B9B57A77-8BC1-AE40-AF81-A199F877D8E2}" dt="2022-07-19T14:36:57.365" v="192" actId="478"/>
          <ac:picMkLst>
            <pc:docMk/>
            <pc:sldMk cId="4085641349" sldId="457"/>
            <ac:picMk id="6" creationId="{624747F1-7949-3706-296C-CCB550D50AA8}"/>
          </ac:picMkLst>
        </pc:picChg>
      </pc:sldChg>
      <pc:sldChg chg="addSp delSp modSp mod">
        <pc:chgData name="ROGANTI Riccardo (JRC-ISPRA)" userId="69a5f483-9d99-4a7f-950a-44cdc0cf3ad1" providerId="ADAL" clId="{B9B57A77-8BC1-AE40-AF81-A199F877D8E2}" dt="2022-07-19T14:37:25.716" v="213" actId="1036"/>
        <pc:sldMkLst>
          <pc:docMk/>
          <pc:sldMk cId="470709605" sldId="459"/>
        </pc:sldMkLst>
        <pc:spChg chg="add del">
          <ac:chgData name="ROGANTI Riccardo (JRC-ISPRA)" userId="69a5f483-9d99-4a7f-950a-44cdc0cf3ad1" providerId="ADAL" clId="{B9B57A77-8BC1-AE40-AF81-A199F877D8E2}" dt="2022-07-19T14:37:22.614" v="202"/>
          <ac:spMkLst>
            <pc:docMk/>
            <pc:sldMk cId="470709605" sldId="459"/>
            <ac:spMk id="2" creationId="{2EB0701B-4D05-5603-6371-D41432AAF83E}"/>
          </ac:spMkLst>
        </pc:spChg>
        <pc:graphicFrameChg chg="add del mod">
          <ac:chgData name="ROGANTI Riccardo (JRC-ISPRA)" userId="69a5f483-9d99-4a7f-950a-44cdc0cf3ad1" providerId="ADAL" clId="{B9B57A77-8BC1-AE40-AF81-A199F877D8E2}" dt="2022-07-19T08:28:50.244" v="44"/>
          <ac:graphicFrameMkLst>
            <pc:docMk/>
            <pc:sldMk cId="470709605" sldId="459"/>
            <ac:graphicFrameMk id="4" creationId="{08A2DB35-611B-33E9-A92D-7C31DD2576F7}"/>
          </ac:graphicFrameMkLst>
        </pc:graphicFrameChg>
        <pc:graphicFrameChg chg="add del mod">
          <ac:chgData name="ROGANTI Riccardo (JRC-ISPRA)" userId="69a5f483-9d99-4a7f-950a-44cdc0cf3ad1" providerId="ADAL" clId="{B9B57A77-8BC1-AE40-AF81-A199F877D8E2}" dt="2022-07-19T14:37:22.614" v="202"/>
          <ac:graphicFrameMkLst>
            <pc:docMk/>
            <pc:sldMk cId="470709605" sldId="459"/>
            <ac:graphicFrameMk id="4" creationId="{BE37FF29-DA79-FFE7-F913-BD9CDC5B9456}"/>
          </ac:graphicFrameMkLst>
        </pc:graphicFrameChg>
        <pc:graphicFrameChg chg="add del mod">
          <ac:chgData name="ROGANTI Riccardo (JRC-ISPRA)" userId="69a5f483-9d99-4a7f-950a-44cdc0cf3ad1" providerId="ADAL" clId="{B9B57A77-8BC1-AE40-AF81-A199F877D8E2}" dt="2022-07-19T12:25:41.418" v="52"/>
          <ac:graphicFrameMkLst>
            <pc:docMk/>
            <pc:sldMk cId="470709605" sldId="459"/>
            <ac:graphicFrameMk id="4" creationId="{D6BF549B-CA38-5353-715E-4A87F163CD52}"/>
          </ac:graphicFrameMkLst>
        </pc:graphicFrameChg>
        <pc:picChg chg="add mod">
          <ac:chgData name="ROGANTI Riccardo (JRC-ISPRA)" userId="69a5f483-9d99-4a7f-950a-44cdc0cf3ad1" providerId="ADAL" clId="{B9B57A77-8BC1-AE40-AF81-A199F877D8E2}" dt="2022-07-19T14:37:25.716" v="213" actId="1036"/>
          <ac:picMkLst>
            <pc:docMk/>
            <pc:sldMk cId="470709605" sldId="459"/>
            <ac:picMk id="5" creationId="{8B08BA07-5055-B98A-33A4-1B8DA6406B20}"/>
          </ac:picMkLst>
        </pc:picChg>
        <pc:picChg chg="add del">
          <ac:chgData name="ROGANTI Riccardo (JRC-ISPRA)" userId="69a5f483-9d99-4a7f-950a-44cdc0cf3ad1" providerId="ADAL" clId="{B9B57A77-8BC1-AE40-AF81-A199F877D8E2}" dt="2022-07-19T12:25:32.957" v="50" actId="478"/>
          <ac:picMkLst>
            <pc:docMk/>
            <pc:sldMk cId="470709605" sldId="459"/>
            <ac:picMk id="5" creationId="{C56A69F1-8C69-A8CC-708D-7E22BAAC21BA}"/>
          </ac:picMkLst>
        </pc:picChg>
        <pc:picChg chg="add del">
          <ac:chgData name="ROGANTI Riccardo (JRC-ISPRA)" userId="69a5f483-9d99-4a7f-950a-44cdc0cf3ad1" providerId="ADAL" clId="{B9B57A77-8BC1-AE40-AF81-A199F877D8E2}" dt="2022-07-19T14:37:19.826" v="200" actId="478"/>
          <ac:picMkLst>
            <pc:docMk/>
            <pc:sldMk cId="470709605" sldId="459"/>
            <ac:picMk id="6" creationId="{C48E7951-1CCE-F742-B720-053327F4ACD4}"/>
          </ac:picMkLst>
        </pc:picChg>
      </pc:sldChg>
      <pc:sldChg chg="addSp delSp modSp add del mod modClrScheme chgLayout">
        <pc:chgData name="ROGANTI Riccardo (JRC-ISPRA)" userId="69a5f483-9d99-4a7f-950a-44cdc0cf3ad1" providerId="ADAL" clId="{B9B57A77-8BC1-AE40-AF81-A199F877D8E2}" dt="2022-07-19T08:18:30.766" v="39" actId="2696"/>
        <pc:sldMkLst>
          <pc:docMk/>
          <pc:sldMk cId="3656556592" sldId="460"/>
        </pc:sldMkLst>
        <pc:spChg chg="del">
          <ac:chgData name="ROGANTI Riccardo (JRC-ISPRA)" userId="69a5f483-9d99-4a7f-950a-44cdc0cf3ad1" providerId="ADAL" clId="{B9B57A77-8BC1-AE40-AF81-A199F877D8E2}" dt="2022-07-19T08:15:31.888" v="1" actId="478"/>
          <ac:spMkLst>
            <pc:docMk/>
            <pc:sldMk cId="3656556592" sldId="460"/>
            <ac:spMk id="3" creationId="{00000000-0000-0000-0000-000000000000}"/>
          </ac:spMkLst>
        </pc:spChg>
        <pc:spChg chg="add del mod">
          <ac:chgData name="ROGANTI Riccardo (JRC-ISPRA)" userId="69a5f483-9d99-4a7f-950a-44cdc0cf3ad1" providerId="ADAL" clId="{B9B57A77-8BC1-AE40-AF81-A199F877D8E2}" dt="2022-07-19T08:15:35.340" v="2" actId="478"/>
          <ac:spMkLst>
            <pc:docMk/>
            <pc:sldMk cId="3656556592" sldId="460"/>
            <ac:spMk id="4" creationId="{FE131F14-B04B-ED29-DE89-15179230CB6B}"/>
          </ac:spMkLst>
        </pc:spChg>
        <pc:spChg chg="add del mod">
          <ac:chgData name="ROGANTI Riccardo (JRC-ISPRA)" userId="69a5f483-9d99-4a7f-950a-44cdc0cf3ad1" providerId="ADAL" clId="{B9B57A77-8BC1-AE40-AF81-A199F877D8E2}" dt="2022-07-19T08:15:40.541" v="4" actId="478"/>
          <ac:spMkLst>
            <pc:docMk/>
            <pc:sldMk cId="3656556592" sldId="460"/>
            <ac:spMk id="6" creationId="{11588D1E-3E94-2FF9-F29D-CDD13EC585CD}"/>
          </ac:spMkLst>
        </pc:spChg>
        <pc:spChg chg="del">
          <ac:chgData name="ROGANTI Riccardo (JRC-ISPRA)" userId="69a5f483-9d99-4a7f-950a-44cdc0cf3ad1" providerId="ADAL" clId="{B9B57A77-8BC1-AE40-AF81-A199F877D8E2}" dt="2022-07-19T08:15:37.589" v="3" actId="478"/>
          <ac:spMkLst>
            <pc:docMk/>
            <pc:sldMk cId="3656556592" sldId="460"/>
            <ac:spMk id="9" creationId="{7D6AE4B4-5EB9-66A1-3351-AA63343388A2}"/>
          </ac:spMkLst>
        </pc:spChg>
        <pc:spChg chg="add del mod">
          <ac:chgData name="ROGANTI Riccardo (JRC-ISPRA)" userId="69a5f483-9d99-4a7f-950a-44cdc0cf3ad1" providerId="ADAL" clId="{B9B57A77-8BC1-AE40-AF81-A199F877D8E2}" dt="2022-07-19T08:15:47.593" v="7" actId="26606"/>
          <ac:spMkLst>
            <pc:docMk/>
            <pc:sldMk cId="3656556592" sldId="460"/>
            <ac:spMk id="12" creationId="{52A2AEA8-1C0A-BBA3-7655-5A8F3C14DAE9}"/>
          </ac:spMkLst>
        </pc:spChg>
        <pc:graphicFrameChg chg="add mod">
          <ac:chgData name="ROGANTI Riccardo (JRC-ISPRA)" userId="69a5f483-9d99-4a7f-950a-44cdc0cf3ad1" providerId="ADAL" clId="{B9B57A77-8BC1-AE40-AF81-A199F877D8E2}" dt="2022-07-19T08:15:47.593" v="7" actId="26606"/>
          <ac:graphicFrameMkLst>
            <pc:docMk/>
            <pc:sldMk cId="3656556592" sldId="460"/>
            <ac:graphicFrameMk id="7" creationId="{B7277EE1-AB11-D545-75CA-5BACCAFB54BD}"/>
          </ac:graphicFrameMkLst>
        </pc:graphicFrameChg>
        <pc:graphicFrameChg chg="add del mod">
          <ac:chgData name="ROGANTI Riccardo (JRC-ISPRA)" userId="69a5f483-9d99-4a7f-950a-44cdc0cf3ad1" providerId="ADAL" clId="{B9B57A77-8BC1-AE40-AF81-A199F877D8E2}" dt="2022-07-19T08:15:52.638" v="9"/>
          <ac:graphicFrameMkLst>
            <pc:docMk/>
            <pc:sldMk cId="3656556592" sldId="460"/>
            <ac:graphicFrameMk id="8" creationId="{1DF86AAD-57FB-0E17-EE18-DAE746C88DFB}"/>
          </ac:graphicFrameMkLst>
        </pc:graphicFrameChg>
        <pc:graphicFrameChg chg="add del mod">
          <ac:chgData name="ROGANTI Riccardo (JRC-ISPRA)" userId="69a5f483-9d99-4a7f-950a-44cdc0cf3ad1" providerId="ADAL" clId="{B9B57A77-8BC1-AE40-AF81-A199F877D8E2}" dt="2022-07-19T08:16:58.712" v="12" actId="478"/>
          <ac:graphicFrameMkLst>
            <pc:docMk/>
            <pc:sldMk cId="3656556592" sldId="460"/>
            <ac:graphicFrameMk id="10" creationId="{33AA248B-29D1-01F0-F031-753125C0C735}"/>
          </ac:graphicFrameMkLst>
        </pc:graphicFrameChg>
        <pc:graphicFrameChg chg="add del mod">
          <ac:chgData name="ROGANTI Riccardo (JRC-ISPRA)" userId="69a5f483-9d99-4a7f-950a-44cdc0cf3ad1" providerId="ADAL" clId="{B9B57A77-8BC1-AE40-AF81-A199F877D8E2}" dt="2022-07-19T08:17:14.550" v="14"/>
          <ac:graphicFrameMkLst>
            <pc:docMk/>
            <pc:sldMk cId="3656556592" sldId="460"/>
            <ac:graphicFrameMk id="11" creationId="{FA0E704B-80DA-B8C6-E4D5-74597DE7BB57}"/>
          </ac:graphicFrameMkLst>
        </pc:graphicFrameChg>
        <pc:graphicFrameChg chg="add del mod modGraphic">
          <ac:chgData name="ROGANTI Riccardo (JRC-ISPRA)" userId="69a5f483-9d99-4a7f-950a-44cdc0cf3ad1" providerId="ADAL" clId="{B9B57A77-8BC1-AE40-AF81-A199F877D8E2}" dt="2022-07-19T08:17:29.591" v="24"/>
          <ac:graphicFrameMkLst>
            <pc:docMk/>
            <pc:sldMk cId="3656556592" sldId="460"/>
            <ac:graphicFrameMk id="13" creationId="{47FBE3D0-9841-E030-C63F-FE10BFFA2BB5}"/>
          </ac:graphicFrameMkLst>
        </pc:graphicFrameChg>
        <pc:graphicFrameChg chg="add del mod">
          <ac:chgData name="ROGANTI Riccardo (JRC-ISPRA)" userId="69a5f483-9d99-4a7f-950a-44cdc0cf3ad1" providerId="ADAL" clId="{B9B57A77-8BC1-AE40-AF81-A199F877D8E2}" dt="2022-07-19T08:17:41.290" v="26"/>
          <ac:graphicFrameMkLst>
            <pc:docMk/>
            <pc:sldMk cId="3656556592" sldId="460"/>
            <ac:graphicFrameMk id="14" creationId="{2BA75E76-33E9-D6AF-6C59-1C4206B2364B}"/>
          </ac:graphicFrameMkLst>
        </pc:graphicFrameChg>
        <pc:graphicFrameChg chg="add del mod modGraphic">
          <ac:chgData name="ROGANTI Riccardo (JRC-ISPRA)" userId="69a5f483-9d99-4a7f-950a-44cdc0cf3ad1" providerId="ADAL" clId="{B9B57A77-8BC1-AE40-AF81-A199F877D8E2}" dt="2022-07-19T08:18:07.676" v="34"/>
          <ac:graphicFrameMkLst>
            <pc:docMk/>
            <pc:sldMk cId="3656556592" sldId="460"/>
            <ac:graphicFrameMk id="15" creationId="{07E280CA-5806-8337-EE00-DE550C7A9B43}"/>
          </ac:graphicFrameMkLst>
        </pc:graphicFrameChg>
        <pc:graphicFrameChg chg="add del mod">
          <ac:chgData name="ROGANTI Riccardo (JRC-ISPRA)" userId="69a5f483-9d99-4a7f-950a-44cdc0cf3ad1" providerId="ADAL" clId="{B9B57A77-8BC1-AE40-AF81-A199F877D8E2}" dt="2022-07-19T08:18:15.840" v="36"/>
          <ac:graphicFrameMkLst>
            <pc:docMk/>
            <pc:sldMk cId="3656556592" sldId="460"/>
            <ac:graphicFrameMk id="16" creationId="{692C3D79-6AEC-09B7-0FF1-B6B59B2DDA30}"/>
          </ac:graphicFrameMkLst>
        </pc:graphicFrameChg>
        <pc:picChg chg="add del">
          <ac:chgData name="ROGANTI Riccardo (JRC-ISPRA)" userId="69a5f483-9d99-4a7f-950a-44cdc0cf3ad1" providerId="ADAL" clId="{B9B57A77-8BC1-AE40-AF81-A199F877D8E2}" dt="2022-07-19T08:18:26.149" v="38" actId="478"/>
          <ac:picMkLst>
            <pc:docMk/>
            <pc:sldMk cId="3656556592" sldId="460"/>
            <ac:picMk id="17" creationId="{F2D5BB50-8F94-E3B0-2118-0A39ECB45641}"/>
          </ac:picMkLst>
        </pc:picChg>
      </pc:sldChg>
      <pc:sldChg chg="addSp delSp modSp add mod">
        <pc:chgData name="ROGANTI Riccardo (JRC-ISPRA)" userId="69a5f483-9d99-4a7f-950a-44cdc0cf3ad1" providerId="ADAL" clId="{B9B57A77-8BC1-AE40-AF81-A199F877D8E2}" dt="2022-07-19T14:35:07.472" v="171" actId="20577"/>
        <pc:sldMkLst>
          <pc:docMk/>
          <pc:sldMk cId="2518328497" sldId="462"/>
        </pc:sldMkLst>
        <pc:spChg chg="add del">
          <ac:chgData name="ROGANTI Riccardo (JRC-ISPRA)" userId="69a5f483-9d99-4a7f-950a-44cdc0cf3ad1" providerId="ADAL" clId="{B9B57A77-8BC1-AE40-AF81-A199F877D8E2}" dt="2022-07-19T14:33:13.014" v="121"/>
          <ac:spMkLst>
            <pc:docMk/>
            <pc:sldMk cId="2518328497" sldId="462"/>
            <ac:spMk id="2" creationId="{A3839AEC-3D7F-36D1-C3ED-61ACD449DD23}"/>
          </ac:spMkLst>
        </pc:spChg>
        <pc:spChg chg="mod">
          <ac:chgData name="ROGANTI Riccardo (JRC-ISPRA)" userId="69a5f483-9d99-4a7f-950a-44cdc0cf3ad1" providerId="ADAL" clId="{B9B57A77-8BC1-AE40-AF81-A199F877D8E2}" dt="2022-07-19T14:35:07.472" v="171" actId="20577"/>
          <ac:spMkLst>
            <pc:docMk/>
            <pc:sldMk cId="2518328497" sldId="462"/>
            <ac:spMk id="3" creationId="{00000000-0000-0000-0000-000000000000}"/>
          </ac:spMkLst>
        </pc:spChg>
        <pc:graphicFrameChg chg="add del mod">
          <ac:chgData name="ROGANTI Riccardo (JRC-ISPRA)" userId="69a5f483-9d99-4a7f-950a-44cdc0cf3ad1" providerId="ADAL" clId="{B9B57A77-8BC1-AE40-AF81-A199F877D8E2}" dt="2022-07-19T14:33:13.014" v="121"/>
          <ac:graphicFrameMkLst>
            <pc:docMk/>
            <pc:sldMk cId="2518328497" sldId="462"/>
            <ac:graphicFrameMk id="4" creationId="{F180D678-01BD-ABD3-E01D-54A5E55CE3A7}"/>
          </ac:graphicFrameMkLst>
        </pc:graphicFrameChg>
        <pc:picChg chg="add mod">
          <ac:chgData name="ROGANTI Riccardo (JRC-ISPRA)" userId="69a5f483-9d99-4a7f-950a-44cdc0cf3ad1" providerId="ADAL" clId="{B9B57A77-8BC1-AE40-AF81-A199F877D8E2}" dt="2022-07-19T14:33:17.965" v="143" actId="1036"/>
          <ac:picMkLst>
            <pc:docMk/>
            <pc:sldMk cId="2518328497" sldId="462"/>
            <ac:picMk id="5" creationId="{1DF5AA90-5EE1-0C34-623C-6887E4325E59}"/>
          </ac:picMkLst>
        </pc:picChg>
      </pc:sldChg>
      <pc:sldChg chg="addSp delSp modSp add mod ord">
        <pc:chgData name="ROGANTI Riccardo (JRC-ISPRA)" userId="69a5f483-9d99-4a7f-950a-44cdc0cf3ad1" providerId="ADAL" clId="{B9B57A77-8BC1-AE40-AF81-A199F877D8E2}" dt="2022-07-20T08:30:14.575" v="221"/>
        <pc:sldMkLst>
          <pc:docMk/>
          <pc:sldMk cId="2586929221" sldId="463"/>
        </pc:sldMkLst>
        <pc:spChg chg="add del">
          <ac:chgData name="ROGANTI Riccardo (JRC-ISPRA)" userId="69a5f483-9d99-4a7f-950a-44cdc0cf3ad1" providerId="ADAL" clId="{B9B57A77-8BC1-AE40-AF81-A199F877D8E2}" dt="2022-07-20T08:30:14.498" v="220"/>
          <ac:spMkLst>
            <pc:docMk/>
            <pc:sldMk cId="2586929221" sldId="463"/>
            <ac:spMk id="2" creationId="{A3839AEC-3D7F-36D1-C3ED-61ACD449DD23}"/>
          </ac:spMkLst>
        </pc:spChg>
        <pc:spChg chg="mod">
          <ac:chgData name="ROGANTI Riccardo (JRC-ISPRA)" userId="69a5f483-9d99-4a7f-950a-44cdc0cf3ad1" providerId="ADAL" clId="{B9B57A77-8BC1-AE40-AF81-A199F877D8E2}" dt="2022-07-19T14:34:58.632" v="165" actId="20577"/>
          <ac:spMkLst>
            <pc:docMk/>
            <pc:sldMk cId="2586929221" sldId="463"/>
            <ac:spMk id="3" creationId="{00000000-0000-0000-0000-000000000000}"/>
          </ac:spMkLst>
        </pc:spChg>
        <pc:graphicFrameChg chg="add del mod">
          <ac:chgData name="ROGANTI Riccardo (JRC-ISPRA)" userId="69a5f483-9d99-4a7f-950a-44cdc0cf3ad1" providerId="ADAL" clId="{B9B57A77-8BC1-AE40-AF81-A199F877D8E2}" dt="2022-07-19T14:31:53.912" v="64"/>
          <ac:graphicFrameMkLst>
            <pc:docMk/>
            <pc:sldMk cId="2586929221" sldId="463"/>
            <ac:graphicFrameMk id="4" creationId="{4CBEF5FF-7535-5042-71F4-6C0CF7BF2930}"/>
          </ac:graphicFrameMkLst>
        </pc:graphicFrameChg>
        <pc:graphicFrameChg chg="add del mod">
          <ac:chgData name="ROGANTI Riccardo (JRC-ISPRA)" userId="69a5f483-9d99-4a7f-950a-44cdc0cf3ad1" providerId="ADAL" clId="{B9B57A77-8BC1-AE40-AF81-A199F877D8E2}" dt="2022-07-20T08:29:57.198" v="216"/>
          <ac:graphicFrameMkLst>
            <pc:docMk/>
            <pc:sldMk cId="2586929221" sldId="463"/>
            <ac:graphicFrameMk id="4" creationId="{D144F339-8A0A-50FD-0B89-9041E069A4C9}"/>
          </ac:graphicFrameMkLst>
        </pc:graphicFrameChg>
        <pc:graphicFrameChg chg="add del mod">
          <ac:chgData name="ROGANTI Riccardo (JRC-ISPRA)" userId="69a5f483-9d99-4a7f-950a-44cdc0cf3ad1" providerId="ADAL" clId="{B9B57A77-8BC1-AE40-AF81-A199F877D8E2}" dt="2022-07-20T08:30:14.498" v="220"/>
          <ac:graphicFrameMkLst>
            <pc:docMk/>
            <pc:sldMk cId="2586929221" sldId="463"/>
            <ac:graphicFrameMk id="7" creationId="{872BA05C-DB86-1584-450D-0190B4C262DA}"/>
          </ac:graphicFrameMkLst>
        </pc:graphicFrameChg>
        <pc:picChg chg="add del mod">
          <ac:chgData name="ROGANTI Riccardo (JRC-ISPRA)" userId="69a5f483-9d99-4a7f-950a-44cdc0cf3ad1" providerId="ADAL" clId="{B9B57A77-8BC1-AE40-AF81-A199F877D8E2}" dt="2022-07-20T08:29:48.206" v="214" actId="478"/>
          <ac:picMkLst>
            <pc:docMk/>
            <pc:sldMk cId="2586929221" sldId="463"/>
            <ac:picMk id="5" creationId="{B7A11B5B-2112-B401-A889-0DB245EBA6E8}"/>
          </ac:picMkLst>
        </pc:picChg>
        <pc:picChg chg="add del">
          <ac:chgData name="ROGANTI Riccardo (JRC-ISPRA)" userId="69a5f483-9d99-4a7f-950a-44cdc0cf3ad1" providerId="ADAL" clId="{B9B57A77-8BC1-AE40-AF81-A199F877D8E2}" dt="2022-07-20T08:29:59.848" v="218"/>
          <ac:picMkLst>
            <pc:docMk/>
            <pc:sldMk cId="2586929221" sldId="463"/>
            <ac:picMk id="6" creationId="{CC75E38B-28E4-2749-FF65-59A95A30EEC6}"/>
          </ac:picMkLst>
        </pc:picChg>
        <pc:picChg chg="add">
          <ac:chgData name="ROGANTI Riccardo (JRC-ISPRA)" userId="69a5f483-9d99-4a7f-950a-44cdc0cf3ad1" providerId="ADAL" clId="{B9B57A77-8BC1-AE40-AF81-A199F877D8E2}" dt="2022-07-20T08:30:14.575" v="221"/>
          <ac:picMkLst>
            <pc:docMk/>
            <pc:sldMk cId="2586929221" sldId="463"/>
            <ac:picMk id="8" creationId="{4B6213DC-1474-B236-1A7A-9F262DC85172}"/>
          </ac:picMkLst>
        </pc:picChg>
      </pc:sldChg>
      <pc:sldChg chg="addSp delSp modSp add mod">
        <pc:chgData name="ROGANTI Riccardo (JRC-ISPRA)" userId="69a5f483-9d99-4a7f-950a-44cdc0cf3ad1" providerId="ADAL" clId="{B9B57A77-8BC1-AE40-AF81-A199F877D8E2}" dt="2022-07-20T08:47:18.426" v="279" actId="1036"/>
        <pc:sldMkLst>
          <pc:docMk/>
          <pc:sldMk cId="1568991987" sldId="464"/>
        </pc:sldMkLst>
        <pc:spChg chg="add del">
          <ac:chgData name="ROGANTI Riccardo (JRC-ISPRA)" userId="69a5f483-9d99-4a7f-950a-44cdc0cf3ad1" providerId="ADAL" clId="{B9B57A77-8BC1-AE40-AF81-A199F877D8E2}" dt="2022-07-19T14:36:19.664" v="177"/>
          <ac:spMkLst>
            <pc:docMk/>
            <pc:sldMk cId="1568991987" sldId="464"/>
            <ac:spMk id="2" creationId="{A3839AEC-3D7F-36D1-C3ED-61ACD449DD23}"/>
          </ac:spMkLst>
        </pc:spChg>
        <pc:spChg chg="mod">
          <ac:chgData name="ROGANTI Riccardo (JRC-ISPRA)" userId="69a5f483-9d99-4a7f-950a-44cdc0cf3ad1" providerId="ADAL" clId="{B9B57A77-8BC1-AE40-AF81-A199F877D8E2}" dt="2022-07-19T14:35:12.869" v="174" actId="20577"/>
          <ac:spMkLst>
            <pc:docMk/>
            <pc:sldMk cId="1568991987" sldId="464"/>
            <ac:spMk id="3" creationId="{00000000-0000-0000-0000-000000000000}"/>
          </ac:spMkLst>
        </pc:spChg>
        <pc:spChg chg="add del mod">
          <ac:chgData name="ROGANTI Riccardo (JRC-ISPRA)" userId="69a5f483-9d99-4a7f-950a-44cdc0cf3ad1" providerId="ADAL" clId="{B9B57A77-8BC1-AE40-AF81-A199F877D8E2}" dt="2022-07-20T08:30:43.252" v="227" actId="478"/>
          <ac:spMkLst>
            <pc:docMk/>
            <pc:sldMk cId="1568991987" sldId="464"/>
            <ac:spMk id="5" creationId="{79DF44AB-B666-8928-DBFD-F5C9DF291314}"/>
          </ac:spMkLst>
        </pc:spChg>
        <pc:spChg chg="add del mod">
          <ac:chgData name="ROGANTI Riccardo (JRC-ISPRA)" userId="69a5f483-9d99-4a7f-950a-44cdc0cf3ad1" providerId="ADAL" clId="{B9B57A77-8BC1-AE40-AF81-A199F877D8E2}" dt="2022-07-20T08:47:14.555" v="268"/>
          <ac:spMkLst>
            <pc:docMk/>
            <pc:sldMk cId="1568991987" sldId="464"/>
            <ac:spMk id="9" creationId="{ED63DDF0-FC8A-3306-BC5E-1EFFF64EBDF1}"/>
          </ac:spMkLst>
        </pc:spChg>
        <pc:graphicFrameChg chg="add del mod">
          <ac:chgData name="ROGANTI Riccardo (JRC-ISPRA)" userId="69a5f483-9d99-4a7f-950a-44cdc0cf3ad1" providerId="ADAL" clId="{B9B57A77-8BC1-AE40-AF81-A199F877D8E2}" dt="2022-07-20T08:47:14.555" v="268"/>
          <ac:graphicFrameMkLst>
            <pc:docMk/>
            <pc:sldMk cId="1568991987" sldId="464"/>
            <ac:graphicFrameMk id="2" creationId="{FFEB2054-80B7-E90C-F378-652A74A3E354}"/>
          </ac:graphicFrameMkLst>
        </pc:graphicFrameChg>
        <pc:graphicFrameChg chg="add del">
          <ac:chgData name="ROGANTI Riccardo (JRC-ISPRA)" userId="69a5f483-9d99-4a7f-950a-44cdc0cf3ad1" providerId="ADAL" clId="{B9B57A77-8BC1-AE40-AF81-A199F877D8E2}" dt="2022-07-20T08:30:45.060" v="228" actId="478"/>
          <ac:graphicFrameMkLst>
            <pc:docMk/>
            <pc:sldMk cId="1568991987" sldId="464"/>
            <ac:graphicFrameMk id="4" creationId="{00000000-0000-0000-0000-000000000000}"/>
          </ac:graphicFrameMkLst>
        </pc:graphicFrameChg>
        <pc:graphicFrameChg chg="add del mod">
          <ac:chgData name="ROGANTI Riccardo (JRC-ISPRA)" userId="69a5f483-9d99-4a7f-950a-44cdc0cf3ad1" providerId="ADAL" clId="{B9B57A77-8BC1-AE40-AF81-A199F877D8E2}" dt="2022-07-19T14:33:41.771" v="147"/>
          <ac:graphicFrameMkLst>
            <pc:docMk/>
            <pc:sldMk cId="1568991987" sldId="464"/>
            <ac:graphicFrameMk id="4" creationId="{00681BA1-3609-811D-F7DD-E6724B534235}"/>
          </ac:graphicFrameMkLst>
        </pc:graphicFrameChg>
        <pc:graphicFrameChg chg="add del mod">
          <ac:chgData name="ROGANTI Riccardo (JRC-ISPRA)" userId="69a5f483-9d99-4a7f-950a-44cdc0cf3ad1" providerId="ADAL" clId="{B9B57A77-8BC1-AE40-AF81-A199F877D8E2}" dt="2022-07-20T08:30:41.148" v="224"/>
          <ac:graphicFrameMkLst>
            <pc:docMk/>
            <pc:sldMk cId="1568991987" sldId="464"/>
            <ac:graphicFrameMk id="6" creationId="{2728E3DC-536D-0A63-647F-15E81980BAE9}"/>
          </ac:graphicFrameMkLst>
        </pc:graphicFrameChg>
        <pc:graphicFrameChg chg="add del mod">
          <ac:chgData name="ROGANTI Riccardo (JRC-ISPRA)" userId="69a5f483-9d99-4a7f-950a-44cdc0cf3ad1" providerId="ADAL" clId="{B9B57A77-8BC1-AE40-AF81-A199F877D8E2}" dt="2022-07-19T14:36:19.664" v="177"/>
          <ac:graphicFrameMkLst>
            <pc:docMk/>
            <pc:sldMk cId="1568991987" sldId="464"/>
            <ac:graphicFrameMk id="7" creationId="{24000B1E-4BBC-283B-52A9-6C55FBFA4AFB}"/>
          </ac:graphicFrameMkLst>
        </pc:graphicFrameChg>
        <pc:graphicFrameChg chg="add del mod">
          <ac:chgData name="ROGANTI Riccardo (JRC-ISPRA)" userId="69a5f483-9d99-4a7f-950a-44cdc0cf3ad1" providerId="ADAL" clId="{B9B57A77-8BC1-AE40-AF81-A199F877D8E2}" dt="2022-07-20T08:30:51.454" v="230"/>
          <ac:graphicFrameMkLst>
            <pc:docMk/>
            <pc:sldMk cId="1568991987" sldId="464"/>
            <ac:graphicFrameMk id="10" creationId="{75D7A9B0-B886-0B43-C568-7F7377CF1108}"/>
          </ac:graphicFrameMkLst>
        </pc:graphicFrameChg>
        <pc:picChg chg="add mod">
          <ac:chgData name="ROGANTI Riccardo (JRC-ISPRA)" userId="69a5f483-9d99-4a7f-950a-44cdc0cf3ad1" providerId="ADAL" clId="{B9B57A77-8BC1-AE40-AF81-A199F877D8E2}" dt="2022-07-20T08:47:18.426" v="279" actId="1036"/>
          <ac:picMkLst>
            <pc:docMk/>
            <pc:sldMk cId="1568991987" sldId="464"/>
            <ac:picMk id="4" creationId="{C017B49B-4118-584E-5CB7-559D48C565A3}"/>
          </ac:picMkLst>
        </pc:picChg>
        <pc:picChg chg="del">
          <ac:chgData name="ROGANTI Riccardo (JRC-ISPRA)" userId="69a5f483-9d99-4a7f-950a-44cdc0cf3ad1" providerId="ADAL" clId="{B9B57A77-8BC1-AE40-AF81-A199F877D8E2}" dt="2022-07-19T14:33:36.120" v="145" actId="478"/>
          <ac:picMkLst>
            <pc:docMk/>
            <pc:sldMk cId="1568991987" sldId="464"/>
            <ac:picMk id="5" creationId="{1DF5AA90-5EE1-0C34-623C-6887E4325E59}"/>
          </ac:picMkLst>
        </pc:picChg>
        <pc:picChg chg="add del mod">
          <ac:chgData name="ROGANTI Riccardo (JRC-ISPRA)" userId="69a5f483-9d99-4a7f-950a-44cdc0cf3ad1" providerId="ADAL" clId="{B9B57A77-8BC1-AE40-AF81-A199F877D8E2}" dt="2022-07-19T14:36:16.465" v="175" actId="478"/>
          <ac:picMkLst>
            <pc:docMk/>
            <pc:sldMk cId="1568991987" sldId="464"/>
            <ac:picMk id="6" creationId="{71AE2EFB-DE65-DDCC-0FFA-8303936FE740}"/>
          </ac:picMkLst>
        </pc:picChg>
        <pc:picChg chg="add del">
          <ac:chgData name="ROGANTI Riccardo (JRC-ISPRA)" userId="69a5f483-9d99-4a7f-950a-44cdc0cf3ad1" providerId="ADAL" clId="{B9B57A77-8BC1-AE40-AF81-A199F877D8E2}" dt="2022-07-20T08:30:42.814" v="226"/>
          <ac:picMkLst>
            <pc:docMk/>
            <pc:sldMk cId="1568991987" sldId="464"/>
            <ac:picMk id="7" creationId="{6DECC30F-8125-60F8-8D90-9617E59A052A}"/>
          </ac:picMkLst>
        </pc:picChg>
        <pc:picChg chg="add mod">
          <ac:chgData name="ROGANTI Riccardo (JRC-ISPRA)" userId="69a5f483-9d99-4a7f-950a-44cdc0cf3ad1" providerId="ADAL" clId="{B9B57A77-8BC1-AE40-AF81-A199F877D8E2}" dt="2022-07-19T14:36:25.330" v="191" actId="1036"/>
          <ac:picMkLst>
            <pc:docMk/>
            <pc:sldMk cId="1568991987" sldId="464"/>
            <ac:picMk id="8" creationId="{EEFDD1C7-7BDA-DF3C-D492-44F5E78CFF35}"/>
          </ac:picMkLst>
        </pc:picChg>
        <pc:picChg chg="add del">
          <ac:chgData name="ROGANTI Riccardo (JRC-ISPRA)" userId="69a5f483-9d99-4a7f-950a-44cdc0cf3ad1" providerId="ADAL" clId="{B9B57A77-8BC1-AE40-AF81-A199F877D8E2}" dt="2022-07-20T08:47:11.106" v="266" actId="478"/>
          <ac:picMkLst>
            <pc:docMk/>
            <pc:sldMk cId="1568991987" sldId="464"/>
            <ac:picMk id="11" creationId="{51A05304-4371-A145-DDEF-2ECFBF38E13E}"/>
          </ac:picMkLst>
        </pc:picChg>
      </pc:sldChg>
    </pc:docChg>
  </pc:docChgLst>
  <pc:docChgLst>
    <pc:chgData name="ZURBARAN NUCCI Mayra (JRC-ISPRA-EXT)" userId="S::mayra.zurbaran-nucci@ext.ec.europa.eu::41345a10-22e7-40cf-b56d-dfbd311b5a5c" providerId="AD" clId="Web-{480BC1A1-362B-7824-3D71-6FFA40396F16}"/>
    <pc:docChg chg="addSld modSld sldOrd">
      <pc:chgData name="ZURBARAN NUCCI Mayra (JRC-ISPRA-EXT)" userId="S::mayra.zurbaran-nucci@ext.ec.europa.eu::41345a10-22e7-40cf-b56d-dfbd311b5a5c" providerId="AD" clId="Web-{480BC1A1-362B-7824-3D71-6FFA40396F16}" dt="2022-07-19T11:16:55.755" v="1519" actId="1076"/>
      <pc:docMkLst>
        <pc:docMk/>
      </pc:docMkLst>
      <pc:sldChg chg="modSp">
        <pc:chgData name="ZURBARAN NUCCI Mayra (JRC-ISPRA-EXT)" userId="S::mayra.zurbaran-nucci@ext.ec.europa.eu::41345a10-22e7-40cf-b56d-dfbd311b5a5c" providerId="AD" clId="Web-{480BC1A1-362B-7824-3D71-6FFA40396F16}" dt="2022-07-18T07:54:38.030" v="139" actId="1076"/>
        <pc:sldMkLst>
          <pc:docMk/>
          <pc:sldMk cId="1614542053" sldId="416"/>
        </pc:sldMkLst>
        <pc:spChg chg="mod">
          <ac:chgData name="ZURBARAN NUCCI Mayra (JRC-ISPRA-EXT)" userId="S::mayra.zurbaran-nucci@ext.ec.europa.eu::41345a10-22e7-40cf-b56d-dfbd311b5a5c" providerId="AD" clId="Web-{480BC1A1-362B-7824-3D71-6FFA40396F16}" dt="2022-07-18T07:54:38.030" v="139" actId="1076"/>
          <ac:spMkLst>
            <pc:docMk/>
            <pc:sldMk cId="1614542053" sldId="416"/>
            <ac:spMk id="4" creationId="{7CECB008-882A-4A38-81EC-A77390E4999E}"/>
          </ac:spMkLst>
        </pc:spChg>
      </pc:sldChg>
      <pc:sldChg chg="addSp delSp modSp mod modClrScheme chgLayout">
        <pc:chgData name="ZURBARAN NUCCI Mayra (JRC-ISPRA-EXT)" userId="S::mayra.zurbaran-nucci@ext.ec.europa.eu::41345a10-22e7-40cf-b56d-dfbd311b5a5c" providerId="AD" clId="Web-{480BC1A1-362B-7824-3D71-6FFA40396F16}" dt="2022-07-18T19:29:18.113" v="1355" actId="20577"/>
        <pc:sldMkLst>
          <pc:docMk/>
          <pc:sldMk cId="3403323143" sldId="444"/>
        </pc:sldMkLst>
        <pc:spChg chg="mod ord">
          <ac:chgData name="ZURBARAN NUCCI Mayra (JRC-ISPRA-EXT)" userId="S::mayra.zurbaran-nucci@ext.ec.europa.eu::41345a10-22e7-40cf-b56d-dfbd311b5a5c" providerId="AD" clId="Web-{480BC1A1-362B-7824-3D71-6FFA40396F16}" dt="2022-07-18T07:47:05.770" v="17"/>
          <ac:spMkLst>
            <pc:docMk/>
            <pc:sldMk cId="3403323143" sldId="444"/>
            <ac:spMk id="2" creationId="{00000000-0000-0000-0000-000000000000}"/>
          </ac:spMkLst>
        </pc:spChg>
        <pc:spChg chg="add del mod">
          <ac:chgData name="ZURBARAN NUCCI Mayra (JRC-ISPRA-EXT)" userId="S::mayra.zurbaran-nucci@ext.ec.europa.eu::41345a10-22e7-40cf-b56d-dfbd311b5a5c" providerId="AD" clId="Web-{480BC1A1-362B-7824-3D71-6FFA40396F16}" dt="2022-07-18T07:46:30.566" v="15"/>
          <ac:spMkLst>
            <pc:docMk/>
            <pc:sldMk cId="3403323143" sldId="444"/>
            <ac:spMk id="3" creationId="{39F6BAE7-6030-74DD-51FC-DCD97263FD4F}"/>
          </ac:spMkLst>
        </pc:spChg>
        <pc:spChg chg="add mod ord">
          <ac:chgData name="ZURBARAN NUCCI Mayra (JRC-ISPRA-EXT)" userId="S::mayra.zurbaran-nucci@ext.ec.europa.eu::41345a10-22e7-40cf-b56d-dfbd311b5a5c" providerId="AD" clId="Web-{480BC1A1-362B-7824-3D71-6FFA40396F16}" dt="2022-07-18T19:29:08.003" v="1352" actId="20577"/>
          <ac:spMkLst>
            <pc:docMk/>
            <pc:sldMk cId="3403323143" sldId="444"/>
            <ac:spMk id="6" creationId="{8EF8C34F-B2DE-9FB5-130D-7EB69A7638BA}"/>
          </ac:spMkLst>
        </pc:spChg>
        <pc:spChg chg="add mod ord">
          <ac:chgData name="ZURBARAN NUCCI Mayra (JRC-ISPRA-EXT)" userId="S::mayra.zurbaran-nucci@ext.ec.europa.eu::41345a10-22e7-40cf-b56d-dfbd311b5a5c" providerId="AD" clId="Web-{480BC1A1-362B-7824-3D71-6FFA40396F16}" dt="2022-07-18T07:47:05.770" v="17"/>
          <ac:spMkLst>
            <pc:docMk/>
            <pc:sldMk cId="3403323143" sldId="444"/>
            <ac:spMk id="7" creationId="{7A4CC43B-6190-2B06-2BB1-C8C9D9FDB49A}"/>
          </ac:spMkLst>
        </pc:spChg>
        <pc:spChg chg="add mod">
          <ac:chgData name="ZURBARAN NUCCI Mayra (JRC-ISPRA-EXT)" userId="S::mayra.zurbaran-nucci@ext.ec.europa.eu::41345a10-22e7-40cf-b56d-dfbd311b5a5c" providerId="AD" clId="Web-{480BC1A1-362B-7824-3D71-6FFA40396F16}" dt="2022-07-18T19:29:18.113" v="1355" actId="20577"/>
          <ac:spMkLst>
            <pc:docMk/>
            <pc:sldMk cId="3403323143" sldId="444"/>
            <ac:spMk id="8" creationId="{207DB467-2295-1404-9FF2-AA7F5833558D}"/>
          </ac:spMkLst>
        </pc:spChg>
        <pc:graphicFrameChg chg="del mod modGraphic">
          <ac:chgData name="ZURBARAN NUCCI Mayra (JRC-ISPRA-EXT)" userId="S::mayra.zurbaran-nucci@ext.ec.europa.eu::41345a10-22e7-40cf-b56d-dfbd311b5a5c" providerId="AD" clId="Web-{480BC1A1-362B-7824-3D71-6FFA40396F16}" dt="2022-07-18T07:46:43.145" v="16"/>
          <ac:graphicFrameMkLst>
            <pc:docMk/>
            <pc:sldMk cId="3403323143" sldId="444"/>
            <ac:graphicFrameMk id="5" creationId="{00000000-0000-0000-0000-000000000000}"/>
          </ac:graphicFrameMkLst>
        </pc:graphicFrameChg>
      </pc:sldChg>
      <pc:sldChg chg="addSp delSp modSp">
        <pc:chgData name="ZURBARAN NUCCI Mayra (JRC-ISPRA-EXT)" userId="S::mayra.zurbaran-nucci@ext.ec.europa.eu::41345a10-22e7-40cf-b56d-dfbd311b5a5c" providerId="AD" clId="Web-{480BC1A1-362B-7824-3D71-6FFA40396F16}" dt="2022-07-18T08:33:56.580" v="409"/>
        <pc:sldMkLst>
          <pc:docMk/>
          <pc:sldMk cId="2322637092" sldId="452"/>
        </pc:sldMkLst>
        <pc:spChg chg="add del">
          <ac:chgData name="ZURBARAN NUCCI Mayra (JRC-ISPRA-EXT)" userId="S::mayra.zurbaran-nucci@ext.ec.europa.eu::41345a10-22e7-40cf-b56d-dfbd311b5a5c" providerId="AD" clId="Web-{480BC1A1-362B-7824-3D71-6FFA40396F16}" dt="2022-07-18T08:33:56.580" v="409"/>
          <ac:spMkLst>
            <pc:docMk/>
            <pc:sldMk cId="2322637092" sldId="452"/>
            <ac:spMk id="2" creationId="{C793FA2B-C156-95FD-3C0C-ECE908DBF424}"/>
          </ac:spMkLst>
        </pc:spChg>
        <pc:spChg chg="add mod">
          <ac:chgData name="ZURBARAN NUCCI Mayra (JRC-ISPRA-EXT)" userId="S::mayra.zurbaran-nucci@ext.ec.europa.eu::41345a10-22e7-40cf-b56d-dfbd311b5a5c" providerId="AD" clId="Web-{480BC1A1-362B-7824-3D71-6FFA40396F16}" dt="2022-07-18T08:31:30.950" v="360" actId="20577"/>
          <ac:spMkLst>
            <pc:docMk/>
            <pc:sldMk cId="2322637092" sldId="452"/>
            <ac:spMk id="3" creationId="{7622DC36-6EDE-EAC4-11BE-E7AC239E006C}"/>
          </ac:spMkLst>
        </pc:spChg>
        <pc:spChg chg="mod">
          <ac:chgData name="ZURBARAN NUCCI Mayra (JRC-ISPRA-EXT)" userId="S::mayra.zurbaran-nucci@ext.ec.europa.eu::41345a10-22e7-40cf-b56d-dfbd311b5a5c" providerId="AD" clId="Web-{480BC1A1-362B-7824-3D71-6FFA40396F16}" dt="2022-07-18T08:32:26.155" v="376" actId="20577"/>
          <ac:spMkLst>
            <pc:docMk/>
            <pc:sldMk cId="2322637092" sldId="452"/>
            <ac:spMk id="13" creationId="{00000000-0000-0000-0000-000000000000}"/>
          </ac:spMkLst>
        </pc:spChg>
        <pc:spChg chg="del">
          <ac:chgData name="ZURBARAN NUCCI Mayra (JRC-ISPRA-EXT)" userId="S::mayra.zurbaran-nucci@ext.ec.europa.eu::41345a10-22e7-40cf-b56d-dfbd311b5a5c" providerId="AD" clId="Web-{480BC1A1-362B-7824-3D71-6FFA40396F16}" dt="2022-07-18T07:51:00.775" v="53"/>
          <ac:spMkLst>
            <pc:docMk/>
            <pc:sldMk cId="2322637092" sldId="452"/>
            <ac:spMk id="18" creationId="{00000000-0000-0000-0000-000000000000}"/>
          </ac:spMkLst>
        </pc:spChg>
        <pc:graphicFrameChg chg="del mod modGraphic">
          <ac:chgData name="ZURBARAN NUCCI Mayra (JRC-ISPRA-EXT)" userId="S::mayra.zurbaran-nucci@ext.ec.europa.eu::41345a10-22e7-40cf-b56d-dfbd311b5a5c" providerId="AD" clId="Web-{480BC1A1-362B-7824-3D71-6FFA40396F16}" dt="2022-07-18T07:50:56.384" v="52"/>
          <ac:graphicFrameMkLst>
            <pc:docMk/>
            <pc:sldMk cId="2322637092" sldId="452"/>
            <ac:graphicFrameMk id="17" creationId="{00000000-0000-0000-0000-000000000000}"/>
          </ac:graphicFrameMkLst>
        </pc:graphicFrameChg>
      </pc:sldChg>
      <pc:sldChg chg="addSp delSp modSp mod modClrScheme chgLayout">
        <pc:chgData name="ZURBARAN NUCCI Mayra (JRC-ISPRA-EXT)" userId="S::mayra.zurbaran-nucci@ext.ec.europa.eu::41345a10-22e7-40cf-b56d-dfbd311b5a5c" providerId="AD" clId="Web-{480BC1A1-362B-7824-3D71-6FFA40396F16}" dt="2022-07-19T09:04:28.002" v="1365" actId="20577"/>
        <pc:sldMkLst>
          <pc:docMk/>
          <pc:sldMk cId="2628739003" sldId="453"/>
        </pc:sldMkLst>
        <pc:spChg chg="add mod ord">
          <ac:chgData name="ZURBARAN NUCCI Mayra (JRC-ISPRA-EXT)" userId="S::mayra.zurbaran-nucci@ext.ec.europa.eu::41345a10-22e7-40cf-b56d-dfbd311b5a5c" providerId="AD" clId="Web-{480BC1A1-362B-7824-3D71-6FFA40396F16}" dt="2022-07-19T09:04:28.002" v="1365" actId="20577"/>
          <ac:spMkLst>
            <pc:docMk/>
            <pc:sldMk cId="2628739003" sldId="453"/>
            <ac:spMk id="2" creationId="{9876B229-5F5C-0552-2A72-53894DD3E720}"/>
          </ac:spMkLst>
        </pc:spChg>
        <pc:spChg chg="mod ord">
          <ac:chgData name="ZURBARAN NUCCI Mayra (JRC-ISPRA-EXT)" userId="S::mayra.zurbaran-nucci@ext.ec.europa.eu::41345a10-22e7-40cf-b56d-dfbd311b5a5c" providerId="AD" clId="Web-{480BC1A1-362B-7824-3D71-6FFA40396F16}" dt="2022-07-18T07:54:07.842" v="136"/>
          <ac:spMkLst>
            <pc:docMk/>
            <pc:sldMk cId="2628739003" sldId="453"/>
            <ac:spMk id="3" creationId="{00000000-0000-0000-0000-000000000000}"/>
          </ac:spMkLst>
        </pc:spChg>
        <pc:graphicFrameChg chg="del">
          <ac:chgData name="ZURBARAN NUCCI Mayra (JRC-ISPRA-EXT)" userId="S::mayra.zurbaran-nucci@ext.ec.europa.eu::41345a10-22e7-40cf-b56d-dfbd311b5a5c" providerId="AD" clId="Web-{480BC1A1-362B-7824-3D71-6FFA40396F16}" dt="2022-07-18T07:51:17.541" v="67"/>
          <ac:graphicFrameMkLst>
            <pc:docMk/>
            <pc:sldMk cId="2628739003" sldId="453"/>
            <ac:graphicFrameMk id="4" creationId="{00000000-0000-0000-0000-000000000000}"/>
          </ac:graphicFrameMkLst>
        </pc:graphicFrameChg>
        <pc:graphicFrameChg chg="del">
          <ac:chgData name="ZURBARAN NUCCI Mayra (JRC-ISPRA-EXT)" userId="S::mayra.zurbaran-nucci@ext.ec.europa.eu::41345a10-22e7-40cf-b56d-dfbd311b5a5c" providerId="AD" clId="Web-{480BC1A1-362B-7824-3D71-6FFA40396F16}" dt="2022-07-18T07:51:22.244" v="68"/>
          <ac:graphicFrameMkLst>
            <pc:docMk/>
            <pc:sldMk cId="2628739003" sldId="453"/>
            <ac:graphicFrameMk id="5" creationId="{00000000-0000-0000-0000-000000000000}"/>
          </ac:graphicFrameMkLst>
        </pc:graphicFrameChg>
      </pc:sldChg>
      <pc:sldChg chg="addSp delSp modSp mod ord modClrScheme chgLayout">
        <pc:chgData name="ZURBARAN NUCCI Mayra (JRC-ISPRA-EXT)" userId="S::mayra.zurbaran-nucci@ext.ec.europa.eu::41345a10-22e7-40cf-b56d-dfbd311b5a5c" providerId="AD" clId="Web-{480BC1A1-362B-7824-3D71-6FFA40396F16}" dt="2022-07-19T10:48:29.725" v="1511"/>
        <pc:sldMkLst>
          <pc:docMk/>
          <pc:sldMk cId="3453095674" sldId="454"/>
        </pc:sldMkLst>
        <pc:spChg chg="add mod ord">
          <ac:chgData name="ZURBARAN NUCCI Mayra (JRC-ISPRA-EXT)" userId="S::mayra.zurbaran-nucci@ext.ec.europa.eu::41345a10-22e7-40cf-b56d-dfbd311b5a5c" providerId="AD" clId="Web-{480BC1A1-362B-7824-3D71-6FFA40396F16}" dt="2022-07-19T10:44:52.951" v="1483" actId="20577"/>
          <ac:spMkLst>
            <pc:docMk/>
            <pc:sldMk cId="3453095674" sldId="454"/>
            <ac:spMk id="2" creationId="{308C9B12-CC4D-D467-B096-1C35FFB38203}"/>
          </ac:spMkLst>
        </pc:spChg>
        <pc:spChg chg="mod ord">
          <ac:chgData name="ZURBARAN NUCCI Mayra (JRC-ISPRA-EXT)" userId="S::mayra.zurbaran-nucci@ext.ec.europa.eu::41345a10-22e7-40cf-b56d-dfbd311b5a5c" providerId="AD" clId="Web-{480BC1A1-362B-7824-3D71-6FFA40396F16}" dt="2022-07-19T10:48:14.162" v="1506" actId="20577"/>
          <ac:spMkLst>
            <pc:docMk/>
            <pc:sldMk cId="3453095674" sldId="454"/>
            <ac:spMk id="3" creationId="{00000000-0000-0000-0000-000000000000}"/>
          </ac:spMkLst>
        </pc:spChg>
        <pc:spChg chg="add del mod">
          <ac:chgData name="ZURBARAN NUCCI Mayra (JRC-ISPRA-EXT)" userId="S::mayra.zurbaran-nucci@ext.ec.europa.eu::41345a10-22e7-40cf-b56d-dfbd311b5a5c" providerId="AD" clId="Web-{480BC1A1-362B-7824-3D71-6FFA40396F16}" dt="2022-07-19T10:48:29.725" v="1511"/>
          <ac:spMkLst>
            <pc:docMk/>
            <pc:sldMk cId="3453095674" sldId="454"/>
            <ac:spMk id="4" creationId="{C6A05B44-F38A-BD08-1198-28C0AC796ECF}"/>
          </ac:spMkLst>
        </pc:spChg>
        <pc:spChg chg="del">
          <ac:chgData name="ZURBARAN NUCCI Mayra (JRC-ISPRA-EXT)" userId="S::mayra.zurbaran-nucci@ext.ec.europa.eu::41345a10-22e7-40cf-b56d-dfbd311b5a5c" providerId="AD" clId="Web-{480BC1A1-362B-7824-3D71-6FFA40396F16}" dt="2022-07-18T07:51:44.245" v="85"/>
          <ac:spMkLst>
            <pc:docMk/>
            <pc:sldMk cId="3453095674" sldId="454"/>
            <ac:spMk id="5" creationId="{00000000-0000-0000-0000-000000000000}"/>
          </ac:spMkLst>
        </pc:spChg>
        <pc:spChg chg="add del mod">
          <ac:chgData name="ZURBARAN NUCCI Mayra (JRC-ISPRA-EXT)" userId="S::mayra.zurbaran-nucci@ext.ec.europa.eu::41345a10-22e7-40cf-b56d-dfbd311b5a5c" providerId="AD" clId="Web-{480BC1A1-362B-7824-3D71-6FFA40396F16}" dt="2022-07-19T10:48:23.365" v="1509"/>
          <ac:spMkLst>
            <pc:docMk/>
            <pc:sldMk cId="3453095674" sldId="454"/>
            <ac:spMk id="5" creationId="{3753171A-C8CA-ABDB-008B-3E954E16BA71}"/>
          </ac:spMkLst>
        </pc:spChg>
        <pc:graphicFrameChg chg="del">
          <ac:chgData name="ZURBARAN NUCCI Mayra (JRC-ISPRA-EXT)" userId="S::mayra.zurbaran-nucci@ext.ec.europa.eu::41345a10-22e7-40cf-b56d-dfbd311b5a5c" providerId="AD" clId="Web-{480BC1A1-362B-7824-3D71-6FFA40396F16}" dt="2022-07-18T07:51:40.901" v="84"/>
          <ac:graphicFrameMkLst>
            <pc:docMk/>
            <pc:sldMk cId="3453095674" sldId="454"/>
            <ac:graphicFrameMk id="4" creationId="{00000000-0000-0000-0000-000000000000}"/>
          </ac:graphicFrameMkLst>
        </pc:graphicFrameChg>
      </pc:sldChg>
      <pc:sldChg chg="addSp delSp modSp mod modClrScheme chgLayout">
        <pc:chgData name="ZURBARAN NUCCI Mayra (JRC-ISPRA-EXT)" userId="S::mayra.zurbaran-nucci@ext.ec.europa.eu::41345a10-22e7-40cf-b56d-dfbd311b5a5c" providerId="AD" clId="Web-{480BC1A1-362B-7824-3D71-6FFA40396F16}" dt="2022-07-19T11:13:16.919" v="1517" actId="20577"/>
        <pc:sldMkLst>
          <pc:docMk/>
          <pc:sldMk cId="3268309221" sldId="455"/>
        </pc:sldMkLst>
        <pc:spChg chg="add del mod">
          <ac:chgData name="ZURBARAN NUCCI Mayra (JRC-ISPRA-EXT)" userId="S::mayra.zurbaran-nucci@ext.ec.europa.eu::41345a10-22e7-40cf-b56d-dfbd311b5a5c" providerId="AD" clId="Web-{480BC1A1-362B-7824-3D71-6FFA40396F16}" dt="2022-07-18T07:53:19.872" v="120"/>
          <ac:spMkLst>
            <pc:docMk/>
            <pc:sldMk cId="3268309221" sldId="455"/>
            <ac:spMk id="2" creationId="{92985A59-CA79-454B-F881-719B0D12A5E5}"/>
          </ac:spMkLst>
        </pc:spChg>
        <pc:spChg chg="mod ord">
          <ac:chgData name="ZURBARAN NUCCI Mayra (JRC-ISPRA-EXT)" userId="S::mayra.zurbaran-nucci@ext.ec.europa.eu::41345a10-22e7-40cf-b56d-dfbd311b5a5c" providerId="AD" clId="Web-{480BC1A1-362B-7824-3D71-6FFA40396F16}" dt="2022-07-18T09:37:12.094" v="600" actId="20577"/>
          <ac:spMkLst>
            <pc:docMk/>
            <pc:sldMk cId="3268309221" sldId="455"/>
            <ac:spMk id="3" creationId="{00000000-0000-0000-0000-000000000000}"/>
          </ac:spMkLst>
        </pc:spChg>
        <pc:spChg chg="add del">
          <ac:chgData name="ZURBARAN NUCCI Mayra (JRC-ISPRA-EXT)" userId="S::mayra.zurbaran-nucci@ext.ec.europa.eu::41345a10-22e7-40cf-b56d-dfbd311b5a5c" providerId="AD" clId="Web-{480BC1A1-362B-7824-3D71-6FFA40396F16}" dt="2022-07-18T07:53:31.356" v="126"/>
          <ac:spMkLst>
            <pc:docMk/>
            <pc:sldMk cId="3268309221" sldId="455"/>
            <ac:spMk id="6" creationId="{95DDD863-026C-B646-C434-0B1AE86A0159}"/>
          </ac:spMkLst>
        </pc:spChg>
        <pc:spChg chg="add del">
          <ac:chgData name="ZURBARAN NUCCI Mayra (JRC-ISPRA-EXT)" userId="S::mayra.zurbaran-nucci@ext.ec.europa.eu::41345a10-22e7-40cf-b56d-dfbd311b5a5c" providerId="AD" clId="Web-{480BC1A1-362B-7824-3D71-6FFA40396F16}" dt="2022-07-18T07:53:30.405" v="125"/>
          <ac:spMkLst>
            <pc:docMk/>
            <pc:sldMk cId="3268309221" sldId="455"/>
            <ac:spMk id="7" creationId="{64AC77DF-BA9D-10CC-E9A5-2D13D67A7A01}"/>
          </ac:spMkLst>
        </pc:spChg>
        <pc:spChg chg="add del">
          <ac:chgData name="ZURBARAN NUCCI Mayra (JRC-ISPRA-EXT)" userId="S::mayra.zurbaran-nucci@ext.ec.europa.eu::41345a10-22e7-40cf-b56d-dfbd311b5a5c" providerId="AD" clId="Web-{480BC1A1-362B-7824-3D71-6FFA40396F16}" dt="2022-07-18T07:53:28.809" v="124"/>
          <ac:spMkLst>
            <pc:docMk/>
            <pc:sldMk cId="3268309221" sldId="455"/>
            <ac:spMk id="8" creationId="{3E9CBB31-B312-5D24-B8DE-A4E3E24090C4}"/>
          </ac:spMkLst>
        </pc:spChg>
        <pc:spChg chg="add mod ord">
          <ac:chgData name="ZURBARAN NUCCI Mayra (JRC-ISPRA-EXT)" userId="S::mayra.zurbaran-nucci@ext.ec.europa.eu::41345a10-22e7-40cf-b56d-dfbd311b5a5c" providerId="AD" clId="Web-{480BC1A1-362B-7824-3D71-6FFA40396F16}" dt="2022-07-19T11:13:16.919" v="1517" actId="20577"/>
          <ac:spMkLst>
            <pc:docMk/>
            <pc:sldMk cId="3268309221" sldId="455"/>
            <ac:spMk id="9" creationId="{7D6AE4B4-5EB9-66A1-3351-AA63343388A2}"/>
          </ac:spMkLst>
        </pc:spChg>
        <pc:graphicFrameChg chg="del">
          <ac:chgData name="ZURBARAN NUCCI Mayra (JRC-ISPRA-EXT)" userId="S::mayra.zurbaran-nucci@ext.ec.europa.eu::41345a10-22e7-40cf-b56d-dfbd311b5a5c" providerId="AD" clId="Web-{480BC1A1-362B-7824-3D71-6FFA40396F16}" dt="2022-07-18T07:52:28.214" v="93"/>
          <ac:graphicFrameMkLst>
            <pc:docMk/>
            <pc:sldMk cId="3268309221" sldId="455"/>
            <ac:graphicFrameMk id="4" creationId="{00000000-0000-0000-0000-000000000000}"/>
          </ac:graphicFrameMkLst>
        </pc:graphicFrameChg>
        <pc:graphicFrameChg chg="del">
          <ac:chgData name="ZURBARAN NUCCI Mayra (JRC-ISPRA-EXT)" userId="S::mayra.zurbaran-nucci@ext.ec.europa.eu::41345a10-22e7-40cf-b56d-dfbd311b5a5c" providerId="AD" clId="Web-{480BC1A1-362B-7824-3D71-6FFA40396F16}" dt="2022-07-18T07:52:25.839" v="92"/>
          <ac:graphicFrameMkLst>
            <pc:docMk/>
            <pc:sldMk cId="3268309221" sldId="455"/>
            <ac:graphicFrameMk id="5" creationId="{00000000-0000-0000-0000-000000000000}"/>
          </ac:graphicFrameMkLst>
        </pc:graphicFrameChg>
      </pc:sldChg>
      <pc:sldChg chg="addSp modSp add mod replId modClrScheme chgLayout">
        <pc:chgData name="ZURBARAN NUCCI Mayra (JRC-ISPRA-EXT)" userId="S::mayra.zurbaran-nucci@ext.ec.europa.eu::41345a10-22e7-40cf-b56d-dfbd311b5a5c" providerId="AD" clId="Web-{480BC1A1-362B-7824-3D71-6FFA40396F16}" dt="2022-07-18T07:54:00.341" v="134"/>
        <pc:sldMkLst>
          <pc:docMk/>
          <pc:sldMk cId="2226851458" sldId="456"/>
        </pc:sldMkLst>
        <pc:spChg chg="add mod ord">
          <ac:chgData name="ZURBARAN NUCCI Mayra (JRC-ISPRA-EXT)" userId="S::mayra.zurbaran-nucci@ext.ec.europa.eu::41345a10-22e7-40cf-b56d-dfbd311b5a5c" providerId="AD" clId="Web-{480BC1A1-362B-7824-3D71-6FFA40396F16}" dt="2022-07-18T07:54:00.341" v="134"/>
          <ac:spMkLst>
            <pc:docMk/>
            <pc:sldMk cId="2226851458" sldId="456"/>
            <ac:spMk id="2" creationId="{A3839AEC-3D7F-36D1-C3ED-61ACD449DD23}"/>
          </ac:spMkLst>
        </pc:spChg>
        <pc:spChg chg="mod ord">
          <ac:chgData name="ZURBARAN NUCCI Mayra (JRC-ISPRA-EXT)" userId="S::mayra.zurbaran-nucci@ext.ec.europa.eu::41345a10-22e7-40cf-b56d-dfbd311b5a5c" providerId="AD" clId="Web-{480BC1A1-362B-7824-3D71-6FFA40396F16}" dt="2022-07-18T07:54:00.341" v="134"/>
          <ac:spMkLst>
            <pc:docMk/>
            <pc:sldMk cId="2226851458" sldId="456"/>
            <ac:spMk id="3" creationId="{00000000-0000-0000-0000-000000000000}"/>
          </ac:spMkLst>
        </pc:spChg>
      </pc:sldChg>
      <pc:sldChg chg="addSp modSp add mod replId modClrScheme chgLayout">
        <pc:chgData name="ZURBARAN NUCCI Mayra (JRC-ISPRA-EXT)" userId="S::mayra.zurbaran-nucci@ext.ec.europa.eu::41345a10-22e7-40cf-b56d-dfbd311b5a5c" providerId="AD" clId="Web-{480BC1A1-362B-7824-3D71-6FFA40396F16}" dt="2022-07-18T07:53:46.685" v="130"/>
        <pc:sldMkLst>
          <pc:docMk/>
          <pc:sldMk cId="4085641349" sldId="457"/>
        </pc:sldMkLst>
        <pc:spChg chg="add mod ord">
          <ac:chgData name="ZURBARAN NUCCI Mayra (JRC-ISPRA-EXT)" userId="S::mayra.zurbaran-nucci@ext.ec.europa.eu::41345a10-22e7-40cf-b56d-dfbd311b5a5c" providerId="AD" clId="Web-{480BC1A1-362B-7824-3D71-6FFA40396F16}" dt="2022-07-18T07:53:46.685" v="130"/>
          <ac:spMkLst>
            <pc:docMk/>
            <pc:sldMk cId="4085641349" sldId="457"/>
            <ac:spMk id="2" creationId="{2EB0701B-4D05-5603-6371-D41432AAF83E}"/>
          </ac:spMkLst>
        </pc:spChg>
        <pc:spChg chg="mod ord">
          <ac:chgData name="ZURBARAN NUCCI Mayra (JRC-ISPRA-EXT)" userId="S::mayra.zurbaran-nucci@ext.ec.europa.eu::41345a10-22e7-40cf-b56d-dfbd311b5a5c" providerId="AD" clId="Web-{480BC1A1-362B-7824-3D71-6FFA40396F16}" dt="2022-07-18T07:53:46.685" v="130"/>
          <ac:spMkLst>
            <pc:docMk/>
            <pc:sldMk cId="4085641349" sldId="457"/>
            <ac:spMk id="3" creationId="{00000000-0000-0000-0000-000000000000}"/>
          </ac:spMkLst>
        </pc:spChg>
      </pc:sldChg>
      <pc:sldChg chg="modSp new">
        <pc:chgData name="ZURBARAN NUCCI Mayra (JRC-ISPRA-EXT)" userId="S::mayra.zurbaran-nucci@ext.ec.europa.eu::41345a10-22e7-40cf-b56d-dfbd311b5a5c" providerId="AD" clId="Web-{480BC1A1-362B-7824-3D71-6FFA40396F16}" dt="2022-07-18T10:43:24.096" v="1333" actId="20577"/>
        <pc:sldMkLst>
          <pc:docMk/>
          <pc:sldMk cId="1387345416" sldId="458"/>
        </pc:sldMkLst>
        <pc:spChg chg="mod">
          <ac:chgData name="ZURBARAN NUCCI Mayra (JRC-ISPRA-EXT)" userId="S::mayra.zurbaran-nucci@ext.ec.europa.eu::41345a10-22e7-40cf-b56d-dfbd311b5a5c" providerId="AD" clId="Web-{480BC1A1-362B-7824-3D71-6FFA40396F16}" dt="2022-07-18T10:43:24.096" v="1333" actId="20577"/>
          <ac:spMkLst>
            <pc:docMk/>
            <pc:sldMk cId="1387345416" sldId="458"/>
            <ac:spMk id="2" creationId="{F9FBC1FA-3102-7746-27D3-F06245B75F8E}"/>
          </ac:spMkLst>
        </pc:spChg>
        <pc:spChg chg="mod">
          <ac:chgData name="ZURBARAN NUCCI Mayra (JRC-ISPRA-EXT)" userId="S::mayra.zurbaran-nucci@ext.ec.europa.eu::41345a10-22e7-40cf-b56d-dfbd311b5a5c" providerId="AD" clId="Web-{480BC1A1-362B-7824-3D71-6FFA40396F16}" dt="2022-07-18T08:32:33.717" v="389" actId="20577"/>
          <ac:spMkLst>
            <pc:docMk/>
            <pc:sldMk cId="1387345416" sldId="458"/>
            <ac:spMk id="3" creationId="{6FA37C80-C83A-C937-AEA1-9203D16AD527}"/>
          </ac:spMkLst>
        </pc:spChg>
      </pc:sldChg>
      <pc:sldChg chg="addSp delSp modSp add ord replId">
        <pc:chgData name="ZURBARAN NUCCI Mayra (JRC-ISPRA-EXT)" userId="S::mayra.zurbaran-nucci@ext.ec.europa.eu::41345a10-22e7-40cf-b56d-dfbd311b5a5c" providerId="AD" clId="Web-{480BC1A1-362B-7824-3D71-6FFA40396F16}" dt="2022-07-19T10:47:03.612" v="1494"/>
        <pc:sldMkLst>
          <pc:docMk/>
          <pc:sldMk cId="470709605" sldId="459"/>
        </pc:sldMkLst>
        <pc:spChg chg="add del">
          <ac:chgData name="ZURBARAN NUCCI Mayra (JRC-ISPRA-EXT)" userId="S::mayra.zurbaran-nucci@ext.ec.europa.eu::41345a10-22e7-40cf-b56d-dfbd311b5a5c" providerId="AD" clId="Web-{480BC1A1-362B-7824-3D71-6FFA40396F16}" dt="2022-07-19T10:46:47.799" v="1493"/>
          <ac:spMkLst>
            <pc:docMk/>
            <pc:sldMk cId="470709605" sldId="459"/>
            <ac:spMk id="2" creationId="{2EB0701B-4D05-5603-6371-D41432AAF83E}"/>
          </ac:spMkLst>
        </pc:spChg>
        <pc:spChg chg="mod">
          <ac:chgData name="ZURBARAN NUCCI Mayra (JRC-ISPRA-EXT)" userId="S::mayra.zurbaran-nucci@ext.ec.europa.eu::41345a10-22e7-40cf-b56d-dfbd311b5a5c" providerId="AD" clId="Web-{480BC1A1-362B-7824-3D71-6FFA40396F16}" dt="2022-07-18T09:38:40.585" v="657" actId="20577"/>
          <ac:spMkLst>
            <pc:docMk/>
            <pc:sldMk cId="470709605" sldId="459"/>
            <ac:spMk id="3" creationId="{00000000-0000-0000-0000-000000000000}"/>
          </ac:spMkLst>
        </pc:spChg>
        <pc:graphicFrameChg chg="add del mod ord modGraphic">
          <ac:chgData name="ZURBARAN NUCCI Mayra (JRC-ISPRA-EXT)" userId="S::mayra.zurbaran-nucci@ext.ec.europa.eu::41345a10-22e7-40cf-b56d-dfbd311b5a5c" providerId="AD" clId="Web-{480BC1A1-362B-7824-3D71-6FFA40396F16}" dt="2022-07-19T10:46:20.189" v="1489"/>
          <ac:graphicFrameMkLst>
            <pc:docMk/>
            <pc:sldMk cId="470709605" sldId="459"/>
            <ac:graphicFrameMk id="6" creationId="{F31D7C64-FD6F-AE92-6D14-0428EB19648E}"/>
          </ac:graphicFrameMkLst>
        </pc:graphicFrameChg>
        <pc:graphicFrameChg chg="add del mod">
          <ac:chgData name="ZURBARAN NUCCI Mayra (JRC-ISPRA-EXT)" userId="S::mayra.zurbaran-nucci@ext.ec.europa.eu::41345a10-22e7-40cf-b56d-dfbd311b5a5c" providerId="AD" clId="Web-{480BC1A1-362B-7824-3D71-6FFA40396F16}" dt="2022-07-19T10:46:18.423" v="1488"/>
          <ac:graphicFrameMkLst>
            <pc:docMk/>
            <pc:sldMk cId="470709605" sldId="459"/>
            <ac:graphicFrameMk id="8" creationId="{E952678A-AC34-D024-F04C-6D8D119EF513}"/>
          </ac:graphicFrameMkLst>
        </pc:graphicFrameChg>
        <pc:graphicFrameChg chg="add del mod ord modGraphic">
          <ac:chgData name="ZURBARAN NUCCI Mayra (JRC-ISPRA-EXT)" userId="S::mayra.zurbaran-nucci@ext.ec.europa.eu::41345a10-22e7-40cf-b56d-dfbd311b5a5c" providerId="AD" clId="Web-{480BC1A1-362B-7824-3D71-6FFA40396F16}" dt="2022-07-19T10:46:47.799" v="1493"/>
          <ac:graphicFrameMkLst>
            <pc:docMk/>
            <pc:sldMk cId="470709605" sldId="459"/>
            <ac:graphicFrameMk id="10" creationId="{8B3DFAE2-488F-6964-E950-50FE96F136BD}"/>
          </ac:graphicFrameMkLst>
        </pc:graphicFrameChg>
        <pc:graphicFrameChg chg="add del mod">
          <ac:chgData name="ZURBARAN NUCCI Mayra (JRC-ISPRA-EXT)" userId="S::mayra.zurbaran-nucci@ext.ec.europa.eu::41345a10-22e7-40cf-b56d-dfbd311b5a5c" providerId="AD" clId="Web-{480BC1A1-362B-7824-3D71-6FFA40396F16}" dt="2022-07-19T10:46:44.487" v="1492"/>
          <ac:graphicFrameMkLst>
            <pc:docMk/>
            <pc:sldMk cId="470709605" sldId="459"/>
            <ac:graphicFrameMk id="12" creationId="{2C3EA6B0-610F-DD07-9CCD-019F93DC2826}"/>
          </ac:graphicFrameMkLst>
        </pc:graphicFrameChg>
        <pc:picChg chg="add del mod">
          <ac:chgData name="ZURBARAN NUCCI Mayra (JRC-ISPRA-EXT)" userId="S::mayra.zurbaran-nucci@ext.ec.europa.eu::41345a10-22e7-40cf-b56d-dfbd311b5a5c" providerId="AD" clId="Web-{480BC1A1-362B-7824-3D71-6FFA40396F16}" dt="2022-07-19T10:47:03.612" v="1494"/>
          <ac:picMkLst>
            <pc:docMk/>
            <pc:sldMk cId="470709605" sldId="459"/>
            <ac:picMk id="5" creationId="{C56A69F1-8C69-A8CC-708D-7E22BAAC21BA}"/>
          </ac:picMkLst>
        </pc:picChg>
      </pc:sldChg>
      <pc:sldChg chg="modSp add replId">
        <pc:chgData name="ZURBARAN NUCCI Mayra (JRC-ISPRA-EXT)" userId="S::mayra.zurbaran-nucci@ext.ec.europa.eu::41345a10-22e7-40cf-b56d-dfbd311b5a5c" providerId="AD" clId="Web-{480BC1A1-362B-7824-3D71-6FFA40396F16}" dt="2022-07-19T09:08:40.368" v="1468" actId="20577"/>
        <pc:sldMkLst>
          <pc:docMk/>
          <pc:sldMk cId="1958998064" sldId="460"/>
        </pc:sldMkLst>
        <pc:spChg chg="mod">
          <ac:chgData name="ZURBARAN NUCCI Mayra (JRC-ISPRA-EXT)" userId="S::mayra.zurbaran-nucci@ext.ec.europa.eu::41345a10-22e7-40cf-b56d-dfbd311b5a5c" providerId="AD" clId="Web-{480BC1A1-362B-7824-3D71-6FFA40396F16}" dt="2022-07-19T09:07:14.616" v="1405" actId="20577"/>
          <ac:spMkLst>
            <pc:docMk/>
            <pc:sldMk cId="1958998064" sldId="460"/>
            <ac:spMk id="3" creationId="{00000000-0000-0000-0000-000000000000}"/>
          </ac:spMkLst>
        </pc:spChg>
        <pc:spChg chg="mod">
          <ac:chgData name="ZURBARAN NUCCI Mayra (JRC-ISPRA-EXT)" userId="S::mayra.zurbaran-nucci@ext.ec.europa.eu::41345a10-22e7-40cf-b56d-dfbd311b5a5c" providerId="AD" clId="Web-{480BC1A1-362B-7824-3D71-6FFA40396F16}" dt="2022-07-19T09:08:40.368" v="1468" actId="20577"/>
          <ac:spMkLst>
            <pc:docMk/>
            <pc:sldMk cId="1958998064" sldId="460"/>
            <ac:spMk id="9" creationId="{7D6AE4B4-5EB9-66A1-3351-AA63343388A2}"/>
          </ac:spMkLst>
        </pc:spChg>
      </pc:sldChg>
      <pc:sldChg chg="modSp">
        <pc:chgData name="ZURBARAN NUCCI Mayra (JRC-ISPRA-EXT)" userId="S::mayra.zurbaran-nucci@ext.ec.europa.eu::41345a10-22e7-40cf-b56d-dfbd311b5a5c" providerId="AD" clId="Web-{480BC1A1-362B-7824-3D71-6FFA40396F16}" dt="2022-07-19T11:16:55.755" v="1519" actId="1076"/>
        <pc:sldMkLst>
          <pc:docMk/>
          <pc:sldMk cId="2655474642" sldId="461"/>
        </pc:sldMkLst>
        <pc:picChg chg="mod">
          <ac:chgData name="ZURBARAN NUCCI Mayra (JRC-ISPRA-EXT)" userId="S::mayra.zurbaran-nucci@ext.ec.europa.eu::41345a10-22e7-40cf-b56d-dfbd311b5a5c" providerId="AD" clId="Web-{480BC1A1-362B-7824-3D71-6FFA40396F16}" dt="2022-07-19T11:16:31.410" v="1518" actId="1076"/>
          <ac:picMkLst>
            <pc:docMk/>
            <pc:sldMk cId="2655474642" sldId="461"/>
            <ac:picMk id="2" creationId="{E67F558A-A2A8-C2E8-3745-2B2640FA1008}"/>
          </ac:picMkLst>
        </pc:picChg>
        <pc:picChg chg="mod">
          <ac:chgData name="ZURBARAN NUCCI Mayra (JRC-ISPRA-EXT)" userId="S::mayra.zurbaran-nucci@ext.ec.europa.eu::41345a10-22e7-40cf-b56d-dfbd311b5a5c" providerId="AD" clId="Web-{480BC1A1-362B-7824-3D71-6FFA40396F16}" dt="2022-07-19T11:16:55.755" v="1519" actId="1076"/>
          <ac:picMkLst>
            <pc:docMk/>
            <pc:sldMk cId="2655474642" sldId="461"/>
            <ac:picMk id="4" creationId="{BEB4CE93-D5E6-1A9F-8DEB-BE2D3A4ADE14}"/>
          </ac:picMkLst>
        </pc:picChg>
      </pc:sldChg>
    </pc:docChg>
  </pc:docChgLst>
  <pc:docChgLst>
    <pc:chgData name="ZURBARAN NUCCI Mayra (JRC-ISPRA-EXT)" userId="S::mayra.zurbaran-nucci@ext.ec.europa.eu::41345a10-22e7-40cf-b56d-dfbd311b5a5c" providerId="AD" clId="Web-{9221FB70-9287-6628-D56A-8B735CE3F625}"/>
    <pc:docChg chg="modSld">
      <pc:chgData name="ZURBARAN NUCCI Mayra (JRC-ISPRA-EXT)" userId="S::mayra.zurbaran-nucci@ext.ec.europa.eu::41345a10-22e7-40cf-b56d-dfbd311b5a5c" providerId="AD" clId="Web-{9221FB70-9287-6628-D56A-8B735CE3F625}" dt="2022-09-17T14:14:09.172" v="71" actId="20577"/>
      <pc:docMkLst>
        <pc:docMk/>
      </pc:docMkLst>
      <pc:sldChg chg="modSp">
        <pc:chgData name="ZURBARAN NUCCI Mayra (JRC-ISPRA-EXT)" userId="S::mayra.zurbaran-nucci@ext.ec.europa.eu::41345a10-22e7-40cf-b56d-dfbd311b5a5c" providerId="AD" clId="Web-{9221FB70-9287-6628-D56A-8B735CE3F625}" dt="2022-09-17T14:14:09.172" v="71" actId="20577"/>
        <pc:sldMkLst>
          <pc:docMk/>
          <pc:sldMk cId="1614542053" sldId="416"/>
        </pc:sldMkLst>
        <pc:spChg chg="mod">
          <ac:chgData name="ZURBARAN NUCCI Mayra (JRC-ISPRA-EXT)" userId="S::mayra.zurbaran-nucci@ext.ec.europa.eu::41345a10-22e7-40cf-b56d-dfbd311b5a5c" providerId="AD" clId="Web-{9221FB70-9287-6628-D56A-8B735CE3F625}" dt="2022-09-17T14:13:36.218" v="53" actId="20577"/>
          <ac:spMkLst>
            <pc:docMk/>
            <pc:sldMk cId="1614542053" sldId="416"/>
            <ac:spMk id="2" creationId="{A621C776-C2E1-4C31-8B01-5E2B255001B0}"/>
          </ac:spMkLst>
        </pc:spChg>
        <pc:spChg chg="mod">
          <ac:chgData name="ZURBARAN NUCCI Mayra (JRC-ISPRA-EXT)" userId="S::mayra.zurbaran-nucci@ext.ec.europa.eu::41345a10-22e7-40cf-b56d-dfbd311b5a5c" providerId="AD" clId="Web-{9221FB70-9287-6628-D56A-8B735CE3F625}" dt="2022-09-17T14:13:03.248" v="30" actId="20577"/>
          <ac:spMkLst>
            <pc:docMk/>
            <pc:sldMk cId="1614542053" sldId="416"/>
            <ac:spMk id="3" creationId="{00000000-0000-0000-0000-000000000000}"/>
          </ac:spMkLst>
        </pc:spChg>
        <pc:spChg chg="mod">
          <ac:chgData name="ZURBARAN NUCCI Mayra (JRC-ISPRA-EXT)" userId="S::mayra.zurbaran-nucci@ext.ec.europa.eu::41345a10-22e7-40cf-b56d-dfbd311b5a5c" providerId="AD" clId="Web-{9221FB70-9287-6628-D56A-8B735CE3F625}" dt="2022-09-17T14:14:09.172" v="71" actId="20577"/>
          <ac:spMkLst>
            <pc:docMk/>
            <pc:sldMk cId="1614542053" sldId="416"/>
            <ac:spMk id="4" creationId="{7CECB008-882A-4A38-81EC-A77390E4999E}"/>
          </ac:spMkLst>
        </pc:spChg>
      </pc:sldChg>
    </pc:docChg>
  </pc:docChgLst>
  <pc:docChgLst>
    <pc:chgData name="ZURBARAN NUCCI Mayra (JRC-ISPRA-EXT)" userId="S::mayra.zurbaran-nucci@ext.ec.europa.eu::41345a10-22e7-40cf-b56d-dfbd311b5a5c" providerId="AD" clId="Web-{B51E8477-F0AA-77B3-EFE4-D4C4367491B8}"/>
    <pc:docChg chg="addSld delSld modSld">
      <pc:chgData name="ZURBARAN NUCCI Mayra (JRC-ISPRA-EXT)" userId="S::mayra.zurbaran-nucci@ext.ec.europa.eu::41345a10-22e7-40cf-b56d-dfbd311b5a5c" providerId="AD" clId="Web-{B51E8477-F0AA-77B3-EFE4-D4C4367491B8}" dt="2022-07-20T12:57:15.449" v="208" actId="20577"/>
      <pc:docMkLst>
        <pc:docMk/>
      </pc:docMkLst>
      <pc:sldChg chg="modSp">
        <pc:chgData name="ZURBARAN NUCCI Mayra (JRC-ISPRA-EXT)" userId="S::mayra.zurbaran-nucci@ext.ec.europa.eu::41345a10-22e7-40cf-b56d-dfbd311b5a5c" providerId="AD" clId="Web-{B51E8477-F0AA-77B3-EFE4-D4C4367491B8}" dt="2022-07-20T12:57:03.230" v="200" actId="20577"/>
        <pc:sldMkLst>
          <pc:docMk/>
          <pc:sldMk cId="1614542053" sldId="416"/>
        </pc:sldMkLst>
        <pc:spChg chg="mod">
          <ac:chgData name="ZURBARAN NUCCI Mayra (JRC-ISPRA-EXT)" userId="S::mayra.zurbaran-nucci@ext.ec.europa.eu::41345a10-22e7-40cf-b56d-dfbd311b5a5c" providerId="AD" clId="Web-{B51E8477-F0AA-77B3-EFE4-D4C4367491B8}" dt="2022-07-20T12:57:03.230" v="200" actId="20577"/>
          <ac:spMkLst>
            <pc:docMk/>
            <pc:sldMk cId="1614542053" sldId="416"/>
            <ac:spMk id="2" creationId="{A621C776-C2E1-4C31-8B01-5E2B255001B0}"/>
          </ac:spMkLst>
        </pc:spChg>
      </pc:sldChg>
      <pc:sldChg chg="modSp">
        <pc:chgData name="ZURBARAN NUCCI Mayra (JRC-ISPRA-EXT)" userId="S::mayra.zurbaran-nucci@ext.ec.europa.eu::41345a10-22e7-40cf-b56d-dfbd311b5a5c" providerId="AD" clId="Web-{B51E8477-F0AA-77B3-EFE4-D4C4367491B8}" dt="2022-07-20T09:30:56.188" v="140" actId="20577"/>
        <pc:sldMkLst>
          <pc:docMk/>
          <pc:sldMk cId="2322637092" sldId="452"/>
        </pc:sldMkLst>
        <pc:spChg chg="mod">
          <ac:chgData name="ZURBARAN NUCCI Mayra (JRC-ISPRA-EXT)" userId="S::mayra.zurbaran-nucci@ext.ec.europa.eu::41345a10-22e7-40cf-b56d-dfbd311b5a5c" providerId="AD" clId="Web-{B51E8477-F0AA-77B3-EFE4-D4C4367491B8}" dt="2022-07-20T09:30:56.188" v="140" actId="20577"/>
          <ac:spMkLst>
            <pc:docMk/>
            <pc:sldMk cId="2322637092" sldId="452"/>
            <ac:spMk id="3" creationId="{7622DC36-6EDE-EAC4-11BE-E7AC239E006C}"/>
          </ac:spMkLst>
        </pc:spChg>
      </pc:sldChg>
      <pc:sldChg chg="modSp">
        <pc:chgData name="ZURBARAN NUCCI Mayra (JRC-ISPRA-EXT)" userId="S::mayra.zurbaran-nucci@ext.ec.europa.eu::41345a10-22e7-40cf-b56d-dfbd311b5a5c" providerId="AD" clId="Web-{B51E8477-F0AA-77B3-EFE4-D4C4367491B8}" dt="2022-07-20T12:55:22.461" v="158" actId="20577"/>
        <pc:sldMkLst>
          <pc:docMk/>
          <pc:sldMk cId="2628739003" sldId="453"/>
        </pc:sldMkLst>
        <pc:spChg chg="mod">
          <ac:chgData name="ZURBARAN NUCCI Mayra (JRC-ISPRA-EXT)" userId="S::mayra.zurbaran-nucci@ext.ec.europa.eu::41345a10-22e7-40cf-b56d-dfbd311b5a5c" providerId="AD" clId="Web-{B51E8477-F0AA-77B3-EFE4-D4C4367491B8}" dt="2022-07-20T12:55:22.461" v="158" actId="20577"/>
          <ac:spMkLst>
            <pc:docMk/>
            <pc:sldMk cId="2628739003" sldId="453"/>
            <ac:spMk id="3" creationId="{00000000-0000-0000-0000-000000000000}"/>
          </ac:spMkLst>
        </pc:spChg>
        <pc:picChg chg="mod">
          <ac:chgData name="ZURBARAN NUCCI Mayra (JRC-ISPRA-EXT)" userId="S::mayra.zurbaran-nucci@ext.ec.europa.eu::41345a10-22e7-40cf-b56d-dfbd311b5a5c" providerId="AD" clId="Web-{B51E8477-F0AA-77B3-EFE4-D4C4367491B8}" dt="2022-07-20T08:47:15.633" v="109" actId="1076"/>
          <ac:picMkLst>
            <pc:docMk/>
            <pc:sldMk cId="2628739003" sldId="453"/>
            <ac:picMk id="7" creationId="{6B65CBD5-1412-6AF1-F840-96E3628D6770}"/>
          </ac:picMkLst>
        </pc:picChg>
      </pc:sldChg>
      <pc:sldChg chg="modSp mod modShow">
        <pc:chgData name="ZURBARAN NUCCI Mayra (JRC-ISPRA-EXT)" userId="S::mayra.zurbaran-nucci@ext.ec.europa.eu::41345a10-22e7-40cf-b56d-dfbd311b5a5c" providerId="AD" clId="Web-{B51E8477-F0AA-77B3-EFE4-D4C4367491B8}" dt="2022-07-20T12:54:52.804" v="148"/>
        <pc:sldMkLst>
          <pc:docMk/>
          <pc:sldMk cId="3453095674" sldId="454"/>
        </pc:sldMkLst>
        <pc:spChg chg="mod">
          <ac:chgData name="ZURBARAN NUCCI Mayra (JRC-ISPRA-EXT)" userId="S::mayra.zurbaran-nucci@ext.ec.europa.eu::41345a10-22e7-40cf-b56d-dfbd311b5a5c" providerId="AD" clId="Web-{B51E8477-F0AA-77B3-EFE4-D4C4367491B8}" dt="2022-07-20T08:40:39.820" v="60" actId="20577"/>
          <ac:spMkLst>
            <pc:docMk/>
            <pc:sldMk cId="3453095674" sldId="454"/>
            <ac:spMk id="2" creationId="{308C9B12-CC4D-D467-B096-1C35FFB38203}"/>
          </ac:spMkLst>
        </pc:spChg>
      </pc:sldChg>
      <pc:sldChg chg="modSp">
        <pc:chgData name="ZURBARAN NUCCI Mayra (JRC-ISPRA-EXT)" userId="S::mayra.zurbaran-nucci@ext.ec.europa.eu::41345a10-22e7-40cf-b56d-dfbd311b5a5c" providerId="AD" clId="Web-{B51E8477-F0AA-77B3-EFE4-D4C4367491B8}" dt="2022-07-20T08:40:54.743" v="78" actId="20577"/>
        <pc:sldMkLst>
          <pc:docMk/>
          <pc:sldMk cId="3268309221" sldId="455"/>
        </pc:sldMkLst>
        <pc:spChg chg="mod">
          <ac:chgData name="ZURBARAN NUCCI Mayra (JRC-ISPRA-EXT)" userId="S::mayra.zurbaran-nucci@ext.ec.europa.eu::41345a10-22e7-40cf-b56d-dfbd311b5a5c" providerId="AD" clId="Web-{B51E8477-F0AA-77B3-EFE4-D4C4367491B8}" dt="2022-07-20T08:40:54.743" v="78" actId="20577"/>
          <ac:spMkLst>
            <pc:docMk/>
            <pc:sldMk cId="3268309221" sldId="455"/>
            <ac:spMk id="9" creationId="{7D6AE4B4-5EB9-66A1-3351-AA63343388A2}"/>
          </ac:spMkLst>
        </pc:spChg>
      </pc:sldChg>
      <pc:sldChg chg="modSp mod modShow">
        <pc:chgData name="ZURBARAN NUCCI Mayra (JRC-ISPRA-EXT)" userId="S::mayra.zurbaran-nucci@ext.ec.europa.eu::41345a10-22e7-40cf-b56d-dfbd311b5a5c" providerId="AD" clId="Web-{B51E8477-F0AA-77B3-EFE4-D4C4367491B8}" dt="2022-07-20T12:55:39.540" v="169" actId="20577"/>
        <pc:sldMkLst>
          <pc:docMk/>
          <pc:sldMk cId="2226851458" sldId="456"/>
        </pc:sldMkLst>
        <pc:spChg chg="mod">
          <ac:chgData name="ZURBARAN NUCCI Mayra (JRC-ISPRA-EXT)" userId="S::mayra.zurbaran-nucci@ext.ec.europa.eu::41345a10-22e7-40cf-b56d-dfbd311b5a5c" providerId="AD" clId="Web-{B51E8477-F0AA-77B3-EFE4-D4C4367491B8}" dt="2022-07-20T12:55:39.540" v="169" actId="20577"/>
          <ac:spMkLst>
            <pc:docMk/>
            <pc:sldMk cId="2226851458" sldId="456"/>
            <ac:spMk id="3" creationId="{00000000-0000-0000-0000-000000000000}"/>
          </ac:spMkLst>
        </pc:spChg>
      </pc:sldChg>
      <pc:sldChg chg="mod modShow">
        <pc:chgData name="ZURBARAN NUCCI Mayra (JRC-ISPRA-EXT)" userId="S::mayra.zurbaran-nucci@ext.ec.europa.eu::41345a10-22e7-40cf-b56d-dfbd311b5a5c" providerId="AD" clId="Web-{B51E8477-F0AA-77B3-EFE4-D4C4367491B8}" dt="2022-07-20T12:54:57.054" v="149"/>
        <pc:sldMkLst>
          <pc:docMk/>
          <pc:sldMk cId="4085641349" sldId="457"/>
        </pc:sldMkLst>
      </pc:sldChg>
      <pc:sldChg chg="modSp">
        <pc:chgData name="ZURBARAN NUCCI Mayra (JRC-ISPRA-EXT)" userId="S::mayra.zurbaran-nucci@ext.ec.europa.eu::41345a10-22e7-40cf-b56d-dfbd311b5a5c" providerId="AD" clId="Web-{B51E8477-F0AA-77B3-EFE4-D4C4367491B8}" dt="2022-07-20T09:32:33.613" v="147" actId="20577"/>
        <pc:sldMkLst>
          <pc:docMk/>
          <pc:sldMk cId="1387345416" sldId="458"/>
        </pc:sldMkLst>
        <pc:spChg chg="mod">
          <ac:chgData name="ZURBARAN NUCCI Mayra (JRC-ISPRA-EXT)" userId="S::mayra.zurbaran-nucci@ext.ec.europa.eu::41345a10-22e7-40cf-b56d-dfbd311b5a5c" providerId="AD" clId="Web-{B51E8477-F0AA-77B3-EFE4-D4C4367491B8}" dt="2022-07-20T09:32:33.613" v="147" actId="20577"/>
          <ac:spMkLst>
            <pc:docMk/>
            <pc:sldMk cId="1387345416" sldId="458"/>
            <ac:spMk id="2" creationId="{F9FBC1FA-3102-7746-27D3-F06245B75F8E}"/>
          </ac:spMkLst>
        </pc:spChg>
      </pc:sldChg>
      <pc:sldChg chg="modSp">
        <pc:chgData name="ZURBARAN NUCCI Mayra (JRC-ISPRA-EXT)" userId="S::mayra.zurbaran-nucci@ext.ec.europa.eu::41345a10-22e7-40cf-b56d-dfbd311b5a5c" providerId="AD" clId="Web-{B51E8477-F0AA-77B3-EFE4-D4C4367491B8}" dt="2022-07-20T08:42:45.903" v="95" actId="20577"/>
        <pc:sldMkLst>
          <pc:docMk/>
          <pc:sldMk cId="1958998064" sldId="460"/>
        </pc:sldMkLst>
        <pc:spChg chg="mod">
          <ac:chgData name="ZURBARAN NUCCI Mayra (JRC-ISPRA-EXT)" userId="S::mayra.zurbaran-nucci@ext.ec.europa.eu::41345a10-22e7-40cf-b56d-dfbd311b5a5c" providerId="AD" clId="Web-{B51E8477-F0AA-77B3-EFE4-D4C4367491B8}" dt="2022-07-20T08:42:45.903" v="95" actId="20577"/>
          <ac:spMkLst>
            <pc:docMk/>
            <pc:sldMk cId="1958998064" sldId="460"/>
            <ac:spMk id="9" creationId="{7D6AE4B4-5EB9-66A1-3351-AA63343388A2}"/>
          </ac:spMkLst>
        </pc:spChg>
      </pc:sldChg>
      <pc:sldChg chg="modSp mod modClrScheme chgLayout">
        <pc:chgData name="ZURBARAN NUCCI Mayra (JRC-ISPRA-EXT)" userId="S::mayra.zurbaran-nucci@ext.ec.europa.eu::41345a10-22e7-40cf-b56d-dfbd311b5a5c" providerId="AD" clId="Web-{B51E8477-F0AA-77B3-EFE4-D4C4367491B8}" dt="2022-07-20T12:57:15.449" v="208" actId="20577"/>
        <pc:sldMkLst>
          <pc:docMk/>
          <pc:sldMk cId="2655474642" sldId="461"/>
        </pc:sldMkLst>
        <pc:spChg chg="mod ord">
          <ac:chgData name="ZURBARAN NUCCI Mayra (JRC-ISPRA-EXT)" userId="S::mayra.zurbaran-nucci@ext.ec.europa.eu::41345a10-22e7-40cf-b56d-dfbd311b5a5c" providerId="AD" clId="Web-{B51E8477-F0AA-77B3-EFE4-D4C4367491B8}" dt="2022-07-20T12:57:15.449" v="208" actId="20577"/>
          <ac:spMkLst>
            <pc:docMk/>
            <pc:sldMk cId="2655474642" sldId="461"/>
            <ac:spMk id="3" creationId="{00000000-0000-0000-0000-000000000000}"/>
          </ac:spMkLst>
        </pc:spChg>
        <pc:picChg chg="mod ord modCrop">
          <ac:chgData name="ZURBARAN NUCCI Mayra (JRC-ISPRA-EXT)" userId="S::mayra.zurbaran-nucci@ext.ec.europa.eu::41345a10-22e7-40cf-b56d-dfbd311b5a5c" providerId="AD" clId="Web-{B51E8477-F0AA-77B3-EFE4-D4C4367491B8}" dt="2022-07-19T15:50:04.062" v="1"/>
          <ac:picMkLst>
            <pc:docMk/>
            <pc:sldMk cId="2655474642" sldId="461"/>
            <ac:picMk id="2" creationId="{E67F558A-A2A8-C2E8-3745-2B2640FA1008}"/>
          </ac:picMkLst>
        </pc:picChg>
      </pc:sldChg>
      <pc:sldChg chg="modSp mod modShow">
        <pc:chgData name="ZURBARAN NUCCI Mayra (JRC-ISPRA-EXT)" userId="S::mayra.zurbaran-nucci@ext.ec.europa.eu::41345a10-22e7-40cf-b56d-dfbd311b5a5c" providerId="AD" clId="Web-{B51E8477-F0AA-77B3-EFE4-D4C4367491B8}" dt="2022-07-20T12:56:01.306" v="178" actId="20577"/>
        <pc:sldMkLst>
          <pc:docMk/>
          <pc:sldMk cId="2518328497" sldId="462"/>
        </pc:sldMkLst>
        <pc:spChg chg="mod">
          <ac:chgData name="ZURBARAN NUCCI Mayra (JRC-ISPRA-EXT)" userId="S::mayra.zurbaran-nucci@ext.ec.europa.eu::41345a10-22e7-40cf-b56d-dfbd311b5a5c" providerId="AD" clId="Web-{B51E8477-F0AA-77B3-EFE4-D4C4367491B8}" dt="2022-07-20T12:56:01.306" v="178" actId="20577"/>
          <ac:spMkLst>
            <pc:docMk/>
            <pc:sldMk cId="2518328497" sldId="462"/>
            <ac:spMk id="3" creationId="{00000000-0000-0000-0000-000000000000}"/>
          </ac:spMkLst>
        </pc:spChg>
      </pc:sldChg>
      <pc:sldChg chg="modSp mod modShow">
        <pc:chgData name="ZURBARAN NUCCI Mayra (JRC-ISPRA-EXT)" userId="S::mayra.zurbaran-nucci@ext.ec.europa.eu::41345a10-22e7-40cf-b56d-dfbd311b5a5c" providerId="AD" clId="Web-{B51E8477-F0AA-77B3-EFE4-D4C4367491B8}" dt="2022-07-20T12:55:29.415" v="163" actId="20577"/>
        <pc:sldMkLst>
          <pc:docMk/>
          <pc:sldMk cId="2586929221" sldId="463"/>
        </pc:sldMkLst>
        <pc:spChg chg="mod">
          <ac:chgData name="ZURBARAN NUCCI Mayra (JRC-ISPRA-EXT)" userId="S::mayra.zurbaran-nucci@ext.ec.europa.eu::41345a10-22e7-40cf-b56d-dfbd311b5a5c" providerId="AD" clId="Web-{B51E8477-F0AA-77B3-EFE4-D4C4367491B8}" dt="2022-07-20T12:55:29.415" v="163" actId="20577"/>
          <ac:spMkLst>
            <pc:docMk/>
            <pc:sldMk cId="2586929221" sldId="463"/>
            <ac:spMk id="3" creationId="{00000000-0000-0000-0000-000000000000}"/>
          </ac:spMkLst>
        </pc:spChg>
        <pc:picChg chg="mod">
          <ac:chgData name="ZURBARAN NUCCI Mayra (JRC-ISPRA-EXT)" userId="S::mayra.zurbaran-nucci@ext.ec.europa.eu::41345a10-22e7-40cf-b56d-dfbd311b5a5c" providerId="AD" clId="Web-{B51E8477-F0AA-77B3-EFE4-D4C4367491B8}" dt="2022-07-20T08:35:56.247" v="47" actId="1076"/>
          <ac:picMkLst>
            <pc:docMk/>
            <pc:sldMk cId="2586929221" sldId="463"/>
            <ac:picMk id="8" creationId="{4B6213DC-1474-B236-1A7A-9F262DC85172}"/>
          </ac:picMkLst>
        </pc:picChg>
      </pc:sldChg>
      <pc:sldChg chg="addSp delSp modSp add del mod modShow">
        <pc:chgData name="ZURBARAN NUCCI Mayra (JRC-ISPRA-EXT)" userId="S::mayra.zurbaran-nucci@ext.ec.europa.eu::41345a10-22e7-40cf-b56d-dfbd311b5a5c" providerId="AD" clId="Web-{B51E8477-F0AA-77B3-EFE4-D4C4367491B8}" dt="2022-07-20T12:56:40.292" v="187" actId="20577"/>
        <pc:sldMkLst>
          <pc:docMk/>
          <pc:sldMk cId="1568991987" sldId="464"/>
        </pc:sldMkLst>
        <pc:spChg chg="add del mod">
          <ac:chgData name="ZURBARAN NUCCI Mayra (JRC-ISPRA-EXT)" userId="S::mayra.zurbaran-nucci@ext.ec.europa.eu::41345a10-22e7-40cf-b56d-dfbd311b5a5c" providerId="AD" clId="Web-{B51E8477-F0AA-77B3-EFE4-D4C4367491B8}" dt="2022-07-20T12:56:40.292" v="187" actId="20577"/>
          <ac:spMkLst>
            <pc:docMk/>
            <pc:sldMk cId="1568991987" sldId="464"/>
            <ac:spMk id="3" creationId="{00000000-0000-0000-0000-000000000000}"/>
          </ac:spMkLst>
        </pc:spChg>
        <pc:spChg chg="add del mod">
          <ac:chgData name="ZURBARAN NUCCI Mayra (JRC-ISPRA-EXT)" userId="S::mayra.zurbaran-nucci@ext.ec.europa.eu::41345a10-22e7-40cf-b56d-dfbd311b5a5c" providerId="AD" clId="Web-{B51E8477-F0AA-77B3-EFE4-D4C4367491B8}" dt="2022-07-20T08:35:15.605" v="29"/>
          <ac:spMkLst>
            <pc:docMk/>
            <pc:sldMk cId="1568991987" sldId="464"/>
            <ac:spMk id="8" creationId="{D9E33CD0-8627-7C92-8229-38D2E5141484}"/>
          </ac:spMkLst>
        </pc:spChg>
        <pc:graphicFrameChg chg="add del mod">
          <ac:chgData name="ZURBARAN NUCCI Mayra (JRC-ISPRA-EXT)" userId="S::mayra.zurbaran-nucci@ext.ec.europa.eu::41345a10-22e7-40cf-b56d-dfbd311b5a5c" providerId="AD" clId="Web-{B51E8477-F0AA-77B3-EFE4-D4C4367491B8}" dt="2022-07-20T07:03:10.565" v="3"/>
          <ac:graphicFrameMkLst>
            <pc:docMk/>
            <pc:sldMk cId="1568991987" sldId="464"/>
            <ac:graphicFrameMk id="5" creationId="{C1A53D6B-54F2-8104-FE15-DFC1C8A99452}"/>
          </ac:graphicFrameMkLst>
        </pc:graphicFrameChg>
        <pc:picChg chg="mod">
          <ac:chgData name="ZURBARAN NUCCI Mayra (JRC-ISPRA-EXT)" userId="S::mayra.zurbaran-nucci@ext.ec.europa.eu::41345a10-22e7-40cf-b56d-dfbd311b5a5c" providerId="AD" clId="Web-{B51E8477-F0AA-77B3-EFE4-D4C4367491B8}" dt="2022-07-20T12:56:29.870" v="181" actId="1076"/>
          <ac:picMkLst>
            <pc:docMk/>
            <pc:sldMk cId="1568991987" sldId="464"/>
            <ac:picMk id="4" creationId="{C017B49B-4118-584E-5CB7-559D48C565A3}"/>
          </ac:picMkLst>
        </pc:picChg>
        <pc:picChg chg="mod">
          <ac:chgData name="ZURBARAN NUCCI Mayra (JRC-ISPRA-EXT)" userId="S::mayra.zurbaran-nucci@ext.ec.europa.eu::41345a10-22e7-40cf-b56d-dfbd311b5a5c" providerId="AD" clId="Web-{B51E8477-F0AA-77B3-EFE4-D4C4367491B8}" dt="2022-07-20T08:35:08.792" v="25" actId="1076"/>
          <ac:picMkLst>
            <pc:docMk/>
            <pc:sldMk cId="1568991987" sldId="464"/>
            <ac:picMk id="11" creationId="{51A05304-4371-A145-DDEF-2ECFBF38E13E}"/>
          </ac:picMkLst>
        </pc:picChg>
      </pc:sldChg>
    </pc:docChg>
  </pc:docChgLst>
  <pc:docChgLst>
    <pc:chgData name="ZURBARAN NUCCI Mayra (JRC-ISPRA-EXT)" userId="S::mayra.zurbaran-nucci@ext.ec.europa.eu::41345a10-22e7-40cf-b56d-dfbd311b5a5c" providerId="AD" clId="Web-{706010C9-D83E-497E-A1BE-D3CF1D16F6EE}"/>
    <pc:docChg chg="modSld">
      <pc:chgData name="ZURBARAN NUCCI Mayra (JRC-ISPRA-EXT)" userId="S::mayra.zurbaran-nucci@ext.ec.europa.eu::41345a10-22e7-40cf-b56d-dfbd311b5a5c" providerId="AD" clId="Web-{706010C9-D83E-497E-A1BE-D3CF1D16F6EE}" dt="2022-09-20T13:56:08.160" v="12" actId="14100"/>
      <pc:docMkLst>
        <pc:docMk/>
      </pc:docMkLst>
      <pc:sldChg chg="addSp modSp">
        <pc:chgData name="ZURBARAN NUCCI Mayra (JRC-ISPRA-EXT)" userId="S::mayra.zurbaran-nucci@ext.ec.europa.eu::41345a10-22e7-40cf-b56d-dfbd311b5a5c" providerId="AD" clId="Web-{706010C9-D83E-497E-A1BE-D3CF1D16F6EE}" dt="2022-09-20T13:56:08.160" v="12" actId="14100"/>
        <pc:sldMkLst>
          <pc:docMk/>
          <pc:sldMk cId="2920752431" sldId="490"/>
        </pc:sldMkLst>
        <pc:spChg chg="add mod">
          <ac:chgData name="ZURBARAN NUCCI Mayra (JRC-ISPRA-EXT)" userId="S::mayra.zurbaran-nucci@ext.ec.europa.eu::41345a10-22e7-40cf-b56d-dfbd311b5a5c" providerId="AD" clId="Web-{706010C9-D83E-497E-A1BE-D3CF1D16F6EE}" dt="2022-09-20T13:54:05.200" v="4" actId="14100"/>
          <ac:spMkLst>
            <pc:docMk/>
            <pc:sldMk cId="2920752431" sldId="490"/>
            <ac:spMk id="5" creationId="{9F1E26B1-EFA3-F982-D67D-67EA8586EEB0}"/>
          </ac:spMkLst>
        </pc:spChg>
        <pc:picChg chg="add mod">
          <ac:chgData name="ZURBARAN NUCCI Mayra (JRC-ISPRA-EXT)" userId="S::mayra.zurbaran-nucci@ext.ec.europa.eu::41345a10-22e7-40cf-b56d-dfbd311b5a5c" providerId="AD" clId="Web-{706010C9-D83E-497E-A1BE-D3CF1D16F6EE}" dt="2022-09-20T13:53:37.901" v="1" actId="1076"/>
          <ac:picMkLst>
            <pc:docMk/>
            <pc:sldMk cId="2920752431" sldId="490"/>
            <ac:picMk id="2" creationId="{BA36145F-D5B3-07BD-4CAA-D5D29AD6BCE8}"/>
          </ac:picMkLst>
        </pc:picChg>
        <pc:cxnChg chg="add mod">
          <ac:chgData name="ZURBARAN NUCCI Mayra (JRC-ISPRA-EXT)" userId="S::mayra.zurbaran-nucci@ext.ec.europa.eu::41345a10-22e7-40cf-b56d-dfbd311b5a5c" providerId="AD" clId="Web-{706010C9-D83E-497E-A1BE-D3CF1D16F6EE}" dt="2022-09-20T13:56:08.160" v="12" actId="14100"/>
          <ac:cxnSpMkLst>
            <pc:docMk/>
            <pc:sldMk cId="2920752431" sldId="490"/>
            <ac:cxnSpMk id="9" creationId="{7DEC35D4-71AE-CE06-7CD5-A199B1EFA7B8}"/>
          </ac:cxnSpMkLst>
        </pc:cxnChg>
      </pc:sldChg>
    </pc:docChg>
  </pc:docChgLst>
  <pc:docChgLst>
    <pc:chgData name="ZURBARAN NUCCI Mayra (JRC-ISPRA-EXT)" userId="S::mayra.zurbaran-nucci@ext.ec.europa.eu::41345a10-22e7-40cf-b56d-dfbd311b5a5c" providerId="AD" clId="Web-{85E5B632-C6EB-A722-323C-D05158678DF5}"/>
    <pc:docChg chg="modSld">
      <pc:chgData name="ZURBARAN NUCCI Mayra (JRC-ISPRA-EXT)" userId="S::mayra.zurbaran-nucci@ext.ec.europa.eu::41345a10-22e7-40cf-b56d-dfbd311b5a5c" providerId="AD" clId="Web-{85E5B632-C6EB-A722-323C-D05158678DF5}" dt="2022-07-19T15:03:59.162" v="40" actId="20577"/>
      <pc:docMkLst>
        <pc:docMk/>
      </pc:docMkLst>
      <pc:sldChg chg="modSp">
        <pc:chgData name="ZURBARAN NUCCI Mayra (JRC-ISPRA-EXT)" userId="S::mayra.zurbaran-nucci@ext.ec.europa.eu::41345a10-22e7-40cf-b56d-dfbd311b5a5c" providerId="AD" clId="Web-{85E5B632-C6EB-A722-323C-D05158678DF5}" dt="2022-07-19T15:00:34.062" v="1" actId="1076"/>
        <pc:sldMkLst>
          <pc:docMk/>
          <pc:sldMk cId="2628739003" sldId="453"/>
        </pc:sldMkLst>
        <pc:picChg chg="mod">
          <ac:chgData name="ZURBARAN NUCCI Mayra (JRC-ISPRA-EXT)" userId="S::mayra.zurbaran-nucci@ext.ec.europa.eu::41345a10-22e7-40cf-b56d-dfbd311b5a5c" providerId="AD" clId="Web-{85E5B632-C6EB-A722-323C-D05158678DF5}" dt="2022-07-19T15:00:34.062" v="1" actId="1076"/>
          <ac:picMkLst>
            <pc:docMk/>
            <pc:sldMk cId="2628739003" sldId="453"/>
            <ac:picMk id="5" creationId="{AE002619-307B-26A2-EEBB-EE20B1FC37E8}"/>
          </ac:picMkLst>
        </pc:picChg>
      </pc:sldChg>
      <pc:sldChg chg="modSp">
        <pc:chgData name="ZURBARAN NUCCI Mayra (JRC-ISPRA-EXT)" userId="S::mayra.zurbaran-nucci@ext.ec.europa.eu::41345a10-22e7-40cf-b56d-dfbd311b5a5c" providerId="AD" clId="Web-{85E5B632-C6EB-A722-323C-D05158678DF5}" dt="2022-07-19T15:01:17.376" v="8" actId="1076"/>
        <pc:sldMkLst>
          <pc:docMk/>
          <pc:sldMk cId="2226851458" sldId="456"/>
        </pc:sldMkLst>
        <pc:picChg chg="mod">
          <ac:chgData name="ZURBARAN NUCCI Mayra (JRC-ISPRA-EXT)" userId="S::mayra.zurbaran-nucci@ext.ec.europa.eu::41345a10-22e7-40cf-b56d-dfbd311b5a5c" providerId="AD" clId="Web-{85E5B632-C6EB-A722-323C-D05158678DF5}" dt="2022-07-19T15:01:17.376" v="8" actId="1076"/>
          <ac:picMkLst>
            <pc:docMk/>
            <pc:sldMk cId="2226851458" sldId="456"/>
            <ac:picMk id="9" creationId="{C26FA467-0748-7361-3B14-97752A098231}"/>
          </ac:picMkLst>
        </pc:picChg>
      </pc:sldChg>
      <pc:sldChg chg="modSp">
        <pc:chgData name="ZURBARAN NUCCI Mayra (JRC-ISPRA-EXT)" userId="S::mayra.zurbaran-nucci@ext.ec.europa.eu::41345a10-22e7-40cf-b56d-dfbd311b5a5c" providerId="AD" clId="Web-{85E5B632-C6EB-A722-323C-D05158678DF5}" dt="2022-07-19T15:03:59.162" v="40" actId="20577"/>
        <pc:sldMkLst>
          <pc:docMk/>
          <pc:sldMk cId="2655474642" sldId="461"/>
        </pc:sldMkLst>
        <pc:spChg chg="mod">
          <ac:chgData name="ZURBARAN NUCCI Mayra (JRC-ISPRA-EXT)" userId="S::mayra.zurbaran-nucci@ext.ec.europa.eu::41345a10-22e7-40cf-b56d-dfbd311b5a5c" providerId="AD" clId="Web-{85E5B632-C6EB-A722-323C-D05158678DF5}" dt="2022-07-19T15:03:59.162" v="40" actId="20577"/>
          <ac:spMkLst>
            <pc:docMk/>
            <pc:sldMk cId="2655474642" sldId="461"/>
            <ac:spMk id="3" creationId="{00000000-0000-0000-0000-000000000000}"/>
          </ac:spMkLst>
        </pc:spChg>
      </pc:sldChg>
      <pc:sldChg chg="modSp">
        <pc:chgData name="ZURBARAN NUCCI Mayra (JRC-ISPRA-EXT)" userId="S::mayra.zurbaran-nucci@ext.ec.europa.eu::41345a10-22e7-40cf-b56d-dfbd311b5a5c" providerId="AD" clId="Web-{85E5B632-C6EB-A722-323C-D05158678DF5}" dt="2022-07-19T15:01:32.861" v="10" actId="1076"/>
        <pc:sldMkLst>
          <pc:docMk/>
          <pc:sldMk cId="2518328497" sldId="462"/>
        </pc:sldMkLst>
        <pc:picChg chg="mod">
          <ac:chgData name="ZURBARAN NUCCI Mayra (JRC-ISPRA-EXT)" userId="S::mayra.zurbaran-nucci@ext.ec.europa.eu::41345a10-22e7-40cf-b56d-dfbd311b5a5c" providerId="AD" clId="Web-{85E5B632-C6EB-A722-323C-D05158678DF5}" dt="2022-07-19T15:01:32.861" v="10" actId="1076"/>
          <ac:picMkLst>
            <pc:docMk/>
            <pc:sldMk cId="2518328497" sldId="462"/>
            <ac:picMk id="5" creationId="{1DF5AA90-5EE1-0C34-623C-6887E4325E59}"/>
          </ac:picMkLst>
        </pc:picChg>
      </pc:sldChg>
      <pc:sldChg chg="modSp">
        <pc:chgData name="ZURBARAN NUCCI Mayra (JRC-ISPRA-EXT)" userId="S::mayra.zurbaran-nucci@ext.ec.europa.eu::41345a10-22e7-40cf-b56d-dfbd311b5a5c" providerId="AD" clId="Web-{85E5B632-C6EB-A722-323C-D05158678DF5}" dt="2022-07-19T15:00:52.594" v="4" actId="1076"/>
        <pc:sldMkLst>
          <pc:docMk/>
          <pc:sldMk cId="2586929221" sldId="463"/>
        </pc:sldMkLst>
        <pc:picChg chg="mod">
          <ac:chgData name="ZURBARAN NUCCI Mayra (JRC-ISPRA-EXT)" userId="S::mayra.zurbaran-nucci@ext.ec.europa.eu::41345a10-22e7-40cf-b56d-dfbd311b5a5c" providerId="AD" clId="Web-{85E5B632-C6EB-A722-323C-D05158678DF5}" dt="2022-07-19T15:00:52.594" v="4" actId="1076"/>
          <ac:picMkLst>
            <pc:docMk/>
            <pc:sldMk cId="2586929221" sldId="463"/>
            <ac:picMk id="5" creationId="{B7A11B5B-2112-B401-A889-0DB245EBA6E8}"/>
          </ac:picMkLst>
        </pc:picChg>
      </pc:sldChg>
      <pc:sldChg chg="modSp">
        <pc:chgData name="ZURBARAN NUCCI Mayra (JRC-ISPRA-EXT)" userId="S::mayra.zurbaran-nucci@ext.ec.europa.eu::41345a10-22e7-40cf-b56d-dfbd311b5a5c" providerId="AD" clId="Web-{85E5B632-C6EB-A722-323C-D05158678DF5}" dt="2022-07-19T15:02:27.581" v="16" actId="1076"/>
        <pc:sldMkLst>
          <pc:docMk/>
          <pc:sldMk cId="1568991987" sldId="464"/>
        </pc:sldMkLst>
        <pc:picChg chg="mod">
          <ac:chgData name="ZURBARAN NUCCI Mayra (JRC-ISPRA-EXT)" userId="S::mayra.zurbaran-nucci@ext.ec.europa.eu::41345a10-22e7-40cf-b56d-dfbd311b5a5c" providerId="AD" clId="Web-{85E5B632-C6EB-A722-323C-D05158678DF5}" dt="2022-07-19T15:02:27.581" v="16" actId="1076"/>
          <ac:picMkLst>
            <pc:docMk/>
            <pc:sldMk cId="1568991987" sldId="464"/>
            <ac:picMk id="8" creationId="{EEFDD1C7-7BDA-DF3C-D492-44F5E78CFF3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02299" cy="351737"/>
          </a:xfrm>
          <a:prstGeom prst="rect">
            <a:avLst/>
          </a:prstGeom>
        </p:spPr>
        <p:txBody>
          <a:bodyPr vert="horz" lIns="92830" tIns="46415" rIns="92830" bIns="46415" rtlCol="0"/>
          <a:lstStyle>
            <a:lvl1pPr algn="l">
              <a:defRPr sz="1200"/>
            </a:lvl1pPr>
          </a:lstStyle>
          <a:p>
            <a:endParaRPr lang="en-GB"/>
          </a:p>
        </p:txBody>
      </p:sp>
      <p:sp>
        <p:nvSpPr>
          <p:cNvPr id="3" name="Date Placeholder 2"/>
          <p:cNvSpPr>
            <a:spLocks noGrp="1"/>
          </p:cNvSpPr>
          <p:nvPr>
            <p:ph type="dt" sz="quarter" idx="1"/>
          </p:nvPr>
        </p:nvSpPr>
        <p:spPr>
          <a:xfrm>
            <a:off x="5231639" y="1"/>
            <a:ext cx="4002299" cy="351737"/>
          </a:xfrm>
          <a:prstGeom prst="rect">
            <a:avLst/>
          </a:prstGeom>
        </p:spPr>
        <p:txBody>
          <a:bodyPr vert="horz" lIns="92830" tIns="46415" rIns="92830" bIns="46415" rtlCol="0"/>
          <a:lstStyle>
            <a:lvl1pPr algn="r">
              <a:defRPr sz="1200"/>
            </a:lvl1pPr>
          </a:lstStyle>
          <a:p>
            <a:fld id="{3A939EFE-0303-44F6-9A16-FD3B5E015DB1}" type="datetimeFigureOut">
              <a:rPr lang="en-GB" smtClean="0"/>
              <a:t>07/10/2022</a:t>
            </a:fld>
            <a:endParaRPr lang="en-GB"/>
          </a:p>
        </p:txBody>
      </p:sp>
      <p:sp>
        <p:nvSpPr>
          <p:cNvPr id="4" name="Footer Placeholder 3"/>
          <p:cNvSpPr>
            <a:spLocks noGrp="1"/>
          </p:cNvSpPr>
          <p:nvPr>
            <p:ph type="ftr" sz="quarter" idx="2"/>
          </p:nvPr>
        </p:nvSpPr>
        <p:spPr>
          <a:xfrm>
            <a:off x="0" y="6658664"/>
            <a:ext cx="4002299" cy="351736"/>
          </a:xfrm>
          <a:prstGeom prst="rect">
            <a:avLst/>
          </a:prstGeom>
        </p:spPr>
        <p:txBody>
          <a:bodyPr vert="horz" lIns="92830" tIns="46415" rIns="92830" bIns="46415" rtlCol="0" anchor="b"/>
          <a:lstStyle>
            <a:lvl1pPr algn="l">
              <a:defRPr sz="1200"/>
            </a:lvl1pPr>
          </a:lstStyle>
          <a:p>
            <a:endParaRPr lang="en-GB"/>
          </a:p>
        </p:txBody>
      </p:sp>
      <p:sp>
        <p:nvSpPr>
          <p:cNvPr id="5" name="Slide Number Placeholder 4"/>
          <p:cNvSpPr>
            <a:spLocks noGrp="1"/>
          </p:cNvSpPr>
          <p:nvPr>
            <p:ph type="sldNum" sz="quarter" idx="3"/>
          </p:nvPr>
        </p:nvSpPr>
        <p:spPr>
          <a:xfrm>
            <a:off x="5231639" y="6658664"/>
            <a:ext cx="4002299" cy="351736"/>
          </a:xfrm>
          <a:prstGeom prst="rect">
            <a:avLst/>
          </a:prstGeom>
        </p:spPr>
        <p:txBody>
          <a:bodyPr vert="horz" lIns="92830" tIns="46415" rIns="92830" bIns="46415"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02299" cy="351737"/>
          </a:xfrm>
          <a:prstGeom prst="rect">
            <a:avLst/>
          </a:prstGeom>
        </p:spPr>
        <p:txBody>
          <a:bodyPr vert="horz" lIns="92830" tIns="46415" rIns="92830" bIns="46415" rtlCol="0"/>
          <a:lstStyle>
            <a:lvl1pPr algn="l">
              <a:defRPr sz="1200"/>
            </a:lvl1pPr>
          </a:lstStyle>
          <a:p>
            <a:endParaRPr lang="en-GB"/>
          </a:p>
        </p:txBody>
      </p:sp>
      <p:sp>
        <p:nvSpPr>
          <p:cNvPr id="3" name="Date Placeholder 2"/>
          <p:cNvSpPr>
            <a:spLocks noGrp="1"/>
          </p:cNvSpPr>
          <p:nvPr>
            <p:ph type="dt" idx="1"/>
          </p:nvPr>
        </p:nvSpPr>
        <p:spPr>
          <a:xfrm>
            <a:off x="5231639" y="1"/>
            <a:ext cx="4002299" cy="351737"/>
          </a:xfrm>
          <a:prstGeom prst="rect">
            <a:avLst/>
          </a:prstGeom>
        </p:spPr>
        <p:txBody>
          <a:bodyPr vert="horz" lIns="92830" tIns="46415" rIns="92830" bIns="46415" rtlCol="0"/>
          <a:lstStyle>
            <a:lvl1pPr algn="r">
              <a:defRPr sz="1200"/>
            </a:lvl1pPr>
          </a:lstStyle>
          <a:p>
            <a:fld id="{A3B926D1-0013-4A80-B64E-9D824EE65210}" type="datetimeFigureOut">
              <a:rPr lang="en-GB" smtClean="0"/>
              <a:t>07/10/2022</a:t>
            </a:fld>
            <a:endParaRPr lang="en-GB"/>
          </a:p>
        </p:txBody>
      </p:sp>
      <p:sp>
        <p:nvSpPr>
          <p:cNvPr id="4" name="Slide Image Placeholder 3"/>
          <p:cNvSpPr>
            <a:spLocks noGrp="1" noRot="1" noChangeAspect="1"/>
          </p:cNvSpPr>
          <p:nvPr>
            <p:ph type="sldImg" idx="2"/>
          </p:nvPr>
        </p:nvSpPr>
        <p:spPr>
          <a:xfrm>
            <a:off x="2516188" y="876300"/>
            <a:ext cx="4203700" cy="2365375"/>
          </a:xfrm>
          <a:prstGeom prst="rect">
            <a:avLst/>
          </a:prstGeom>
          <a:noFill/>
          <a:ln w="12700">
            <a:solidFill>
              <a:prstClr val="black"/>
            </a:solidFill>
          </a:ln>
        </p:spPr>
        <p:txBody>
          <a:bodyPr vert="horz" lIns="92830" tIns="46415" rIns="92830" bIns="46415" rtlCol="0" anchor="ctr"/>
          <a:lstStyle/>
          <a:p>
            <a:endParaRPr lang="en-GB"/>
          </a:p>
        </p:txBody>
      </p:sp>
      <p:sp>
        <p:nvSpPr>
          <p:cNvPr id="5" name="Notes Placeholder 4"/>
          <p:cNvSpPr>
            <a:spLocks noGrp="1"/>
          </p:cNvSpPr>
          <p:nvPr>
            <p:ph type="body" sz="quarter" idx="3"/>
          </p:nvPr>
        </p:nvSpPr>
        <p:spPr>
          <a:xfrm>
            <a:off x="923608" y="3373754"/>
            <a:ext cx="7388860" cy="2760346"/>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658664"/>
            <a:ext cx="4002299" cy="351736"/>
          </a:xfrm>
          <a:prstGeom prst="rect">
            <a:avLst/>
          </a:prstGeom>
        </p:spPr>
        <p:txBody>
          <a:bodyPr vert="horz" lIns="92830" tIns="46415" rIns="92830" bIns="46415" rtlCol="0" anchor="b"/>
          <a:lstStyle>
            <a:lvl1pPr algn="l">
              <a:defRPr sz="1200"/>
            </a:lvl1pPr>
          </a:lstStyle>
          <a:p>
            <a:endParaRPr lang="en-GB"/>
          </a:p>
        </p:txBody>
      </p:sp>
      <p:sp>
        <p:nvSpPr>
          <p:cNvPr id="7" name="Slide Number Placeholder 6"/>
          <p:cNvSpPr>
            <a:spLocks noGrp="1"/>
          </p:cNvSpPr>
          <p:nvPr>
            <p:ph type="sldNum" sz="quarter" idx="5"/>
          </p:nvPr>
        </p:nvSpPr>
        <p:spPr>
          <a:xfrm>
            <a:off x="5231639" y="6658664"/>
            <a:ext cx="4002299" cy="351736"/>
          </a:xfrm>
          <a:prstGeom prst="rect">
            <a:avLst/>
          </a:prstGeom>
        </p:spPr>
        <p:txBody>
          <a:bodyPr vert="horz" lIns="92830" tIns="46415" rIns="92830" bIns="46415"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F2995-AB43-4B7C-B8CD-9DC7C3692A9C}" type="slidenum">
              <a:rPr lang="en-GB" smtClean="0"/>
              <a:t>11</a:t>
            </a:fld>
            <a:endParaRPr lang="en-GB"/>
          </a:p>
        </p:txBody>
      </p:sp>
    </p:spTree>
    <p:extLst>
      <p:ext uri="{BB962C8B-B14F-4D97-AF65-F5344CB8AC3E}">
        <p14:creationId xmlns:p14="http://schemas.microsoft.com/office/powerpoint/2010/main" val="170283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F2995-AB43-4B7C-B8CD-9DC7C3692A9C}" type="slidenum">
              <a:rPr lang="en-GB" smtClean="0"/>
              <a:t>56</a:t>
            </a:fld>
            <a:endParaRPr lang="en-GB"/>
          </a:p>
        </p:txBody>
      </p:sp>
    </p:spTree>
    <p:extLst>
      <p:ext uri="{BB962C8B-B14F-4D97-AF65-F5344CB8AC3E}">
        <p14:creationId xmlns:p14="http://schemas.microsoft.com/office/powerpoint/2010/main" val="1226954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9CF2995-AB43-4B7C-B8CD-9DC7C3692A9C}" type="slidenum">
              <a:rPr lang="en-GB" smtClean="0"/>
              <a:pPr/>
              <a:t>66</a:t>
            </a:fld>
            <a:endParaRPr lang="en-GB"/>
          </a:p>
        </p:txBody>
      </p:sp>
    </p:spTree>
    <p:extLst>
      <p:ext uri="{BB962C8B-B14F-4D97-AF65-F5344CB8AC3E}">
        <p14:creationId xmlns:p14="http://schemas.microsoft.com/office/powerpoint/2010/main" val="39494457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1" name="Rectangle 10"/>
          <p:cNvSpPr/>
          <p:nvPr userDrawn="1"/>
        </p:nvSpPr>
        <p:spPr>
          <a:xfrm>
            <a:off x="0" y="1073101"/>
            <a:ext cx="12192000" cy="5784900"/>
          </a:xfrm>
          <a:prstGeom prst="rect">
            <a:avLst/>
          </a:prstGeom>
          <a:gradFill flip="none" rotWithShape="1">
            <a:gsLst>
              <a:gs pos="47000">
                <a:srgbClr val="0D6CB4"/>
              </a:gs>
              <a:gs pos="100000">
                <a:schemeClr val="accent2"/>
              </a:gs>
              <a:gs pos="77000">
                <a:srgbClr val="227DC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6" name="Title 1"/>
          <p:cNvSpPr>
            <a:spLocks noGrp="1"/>
          </p:cNvSpPr>
          <p:nvPr>
            <p:ph type="ctrTitle"/>
          </p:nvPr>
        </p:nvSpPr>
        <p:spPr>
          <a:xfrm>
            <a:off x="1071349" y="1992572"/>
            <a:ext cx="10290265" cy="2149523"/>
          </a:xfrm>
          <a:prstGeom prst="rect">
            <a:avLst/>
          </a:prstGeom>
        </p:spPr>
        <p:txBody>
          <a:bodyPr wrap="square" anchor="t">
            <a:noAutofit/>
          </a:bodyPr>
          <a:lstStyle>
            <a:lvl1pPr algn="l">
              <a:defRPr sz="6000" b="0">
                <a:solidFill>
                  <a:schemeClr val="bg1"/>
                </a:solidFill>
              </a:defRPr>
            </a:lvl1pPr>
          </a:lstStyle>
          <a:p>
            <a:r>
              <a:rPr lang="en-GB" noProof="0"/>
              <a:t>Click to edit Master title style</a:t>
            </a:r>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p:nvPr>
        </p:nvSpPr>
        <p:spPr>
          <a:xfrm>
            <a:off x="1071350" y="4418049"/>
            <a:ext cx="10290265" cy="897754"/>
          </a:xfrm>
          <a:prstGeom prst="rect">
            <a:avLst/>
          </a:prstGeo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19" name="Text Placeholder 18"/>
          <p:cNvSpPr>
            <a:spLocks noGrp="1"/>
          </p:cNvSpPr>
          <p:nvPr>
            <p:ph type="body" sz="quarter" idx="13" hasCustomPrompt="1"/>
          </p:nvPr>
        </p:nvSpPr>
        <p:spPr>
          <a:xfrm>
            <a:off x="6094413" y="5391726"/>
            <a:ext cx="5267202" cy="877455"/>
          </a:xfrm>
          <a:prstGeom prst="rect">
            <a:avLst/>
          </a:prstGeom>
        </p:spPr>
        <p:txBody>
          <a:bodyPr>
            <a:noAutofit/>
          </a:bodyPr>
          <a:lstStyle>
            <a:lvl1pPr marL="0" indent="0" algn="r">
              <a:spcAft>
                <a:spcPts val="800"/>
              </a:spcAft>
              <a:buFontTx/>
              <a:buNone/>
              <a:defRPr sz="2200" i="1" baseline="0">
                <a:solidFill>
                  <a:schemeClr val="bg1"/>
                </a:solidFill>
              </a:defRPr>
            </a:lvl1pPr>
          </a:lstStyle>
          <a:p>
            <a:pPr lvl="0"/>
            <a:r>
              <a:rPr lang="en-GB" noProof="0"/>
              <a:t>Speaker</a:t>
            </a:r>
            <a:br>
              <a:rPr lang="en-GB" noProof="0"/>
            </a:br>
            <a:r>
              <a:rPr lang="en-GB" noProof="0"/>
              <a:t>Venue and date</a:t>
            </a:r>
          </a:p>
        </p:txBody>
      </p:sp>
      <p:pic>
        <p:nvPicPr>
          <p:cNvPr id="8" name="Picture 7" descr="Footer.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47221" y="6390001"/>
            <a:ext cx="697559" cy="467999"/>
          </a:xfrm>
          <a:prstGeom prst="rect">
            <a:avLst/>
          </a:prstGeom>
        </p:spPr>
      </p:pic>
      <p:pic>
        <p:nvPicPr>
          <p:cNvPr id="13" name="Picture 12" descr="EC-JRC-logo_vertical_EN_pos_transparent-background.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3733" t="5040" r="4159" b="4382"/>
          <a:stretch/>
        </p:blipFill>
        <p:spPr>
          <a:xfrm>
            <a:off x="5373779" y="264907"/>
            <a:ext cx="1674947" cy="1152000"/>
          </a:xfrm>
          <a:prstGeom prst="rect">
            <a:avLst/>
          </a:prstGeom>
        </p:spPr>
      </p:pic>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prstGeom prst="rect">
            <a:avLst/>
          </a:prstGeom>
          <a:solidFill>
            <a:schemeClr val="bg2"/>
          </a:solidFill>
          <a:ln w="28575">
            <a:solidFill>
              <a:schemeClr val="accent5"/>
            </a:solidFill>
          </a:ln>
        </p:spPr>
        <p:txBody>
          <a:bodyPr/>
          <a:lstStyle>
            <a:lvl1pPr marL="0" indent="0">
              <a:buNone/>
              <a:defRPr/>
            </a:lvl1pPr>
          </a:lstStyle>
          <a:p>
            <a:endParaRPr lang="en-GB" noProof="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7615" y="743802"/>
            <a:ext cx="544923" cy="544923"/>
          </a:xfrm>
          <a:prstGeom prst="rect">
            <a:avLst/>
          </a:prstGeom>
        </p:spPr>
      </p:pic>
      <p:sp>
        <p:nvSpPr>
          <p:cNvPr id="3" name="Content Placeholder 2"/>
          <p:cNvSpPr>
            <a:spLocks noGrp="1"/>
          </p:cNvSpPr>
          <p:nvPr>
            <p:ph idx="1"/>
          </p:nvPr>
        </p:nvSpPr>
        <p:spPr>
          <a:xfrm>
            <a:off x="3214048" y="1992572"/>
            <a:ext cx="8010798" cy="3616657"/>
          </a:xfrm>
          <a:prstGeom prst="rect">
            <a:avLst/>
          </a:prstGeo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GB" noProof="0"/>
              <a:t>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2614" y="1825625"/>
            <a:ext cx="4583519" cy="4170363"/>
          </a:xfrm>
          <a:prstGeom prst="rect">
            <a:avLst/>
          </a:prstGeom>
        </p:spPr>
        <p:txBody>
          <a:bodyPr>
            <a:noAutofit/>
          </a:bodyPr>
          <a:lstStyle>
            <a:lvl1pPr marL="342900" indent="-342900">
              <a:buClr>
                <a:schemeClr val="accent5"/>
              </a:buClr>
              <a:buFont typeface="Arial"/>
              <a:buChar cha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Slide Number Placeholder 5"/>
          <p:cNvSpPr>
            <a:spLocks noGrp="1"/>
          </p:cNvSpPr>
          <p:nvPr>
            <p:ph type="sldNum" sz="quarter" idx="12"/>
          </p:nvPr>
        </p:nvSpPr>
        <p:spPr>
          <a:xfrm>
            <a:off x="838200" y="6131286"/>
            <a:ext cx="2743200" cy="365125"/>
          </a:xfrm>
          <a:prstGeom prst="rect">
            <a:avLst/>
          </a:prstGeom>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662614" y="586765"/>
            <a:ext cx="4581771" cy="782357"/>
          </a:xfrm>
          <a:prstGeom prst="rect">
            <a:avLst/>
          </a:prstGeom>
        </p:spPr>
        <p:txBody>
          <a:bodyPr vert="horz" lIns="91440" tIns="45720" rIns="91440" bIns="0" rtlCol="0" anchor="b" anchorCtr="0">
            <a:noAutofit/>
          </a:bodyPr>
          <a:lstStyle>
            <a:lvl1pPr>
              <a:defRPr sz="3800"/>
            </a:lvl1pPr>
          </a:lstStyle>
          <a:p>
            <a:r>
              <a:rPr lang="en-GB" noProof="0"/>
              <a:t>Click to edit Master title style</a:t>
            </a:r>
          </a:p>
        </p:txBody>
      </p:sp>
      <p:sp>
        <p:nvSpPr>
          <p:cNvPr id="7" name="Picture Placeholder 4"/>
          <p:cNvSpPr>
            <a:spLocks noGrp="1"/>
          </p:cNvSpPr>
          <p:nvPr>
            <p:ph type="pic" sz="quarter" idx="13"/>
          </p:nvPr>
        </p:nvSpPr>
        <p:spPr>
          <a:xfrm>
            <a:off x="-46383" y="-46383"/>
            <a:ext cx="6142383" cy="6964017"/>
          </a:xfrm>
          <a:prstGeom prst="rect">
            <a:avLst/>
          </a:prstGeom>
          <a:solidFill>
            <a:schemeClr val="bg2"/>
          </a:solidFill>
          <a:ln w="28575">
            <a:solidFill>
              <a:schemeClr val="accent5"/>
            </a:solidFill>
          </a:ln>
        </p:spPr>
        <p:txBody>
          <a:bodyPr/>
          <a:lstStyle>
            <a:lvl1pPr marL="0" indent="0">
              <a:buNone/>
              <a:defRPr/>
            </a:lvl1pPr>
          </a:lstStyle>
          <a:p>
            <a:endParaRPr lang="en-GB" noProof="0"/>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rizontal Picture and Conten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63280" y="-62165"/>
            <a:ext cx="12318560" cy="3468939"/>
          </a:xfrm>
          <a:prstGeom prst="rect">
            <a:avLst/>
          </a:prstGeom>
          <a:solidFill>
            <a:schemeClr val="bg2"/>
          </a:solidFill>
          <a:ln w="28575" cmpd="sng">
            <a:solidFill>
              <a:schemeClr val="accent5"/>
            </a:solidFill>
          </a:ln>
        </p:spPr>
        <p:txBody>
          <a:bodyPr/>
          <a:lstStyle>
            <a:lvl1pPr marL="0" indent="0">
              <a:buClr>
                <a:schemeClr val="accent2"/>
              </a:buClr>
              <a:buFont typeface="Arial"/>
              <a:buNone/>
              <a:defRPr/>
            </a:lvl1pPr>
          </a:lstStyle>
          <a:p>
            <a:endParaRPr lang="en-GB" noProof="0"/>
          </a:p>
        </p:txBody>
      </p:sp>
      <p:sp>
        <p:nvSpPr>
          <p:cNvPr id="2" name="Title 1"/>
          <p:cNvSpPr>
            <a:spLocks noGrp="1"/>
          </p:cNvSpPr>
          <p:nvPr>
            <p:ph type="title"/>
          </p:nvPr>
        </p:nvSpPr>
        <p:spPr>
          <a:xfrm>
            <a:off x="957385" y="2818576"/>
            <a:ext cx="10287000" cy="628377"/>
          </a:xfrm>
          <a:prstGeom prst="rect">
            <a:avLst/>
          </a:prstGeom>
          <a:solidFill>
            <a:schemeClr val="bg1"/>
          </a:solidFill>
        </p:spPr>
        <p:txBody>
          <a:bodyPr wrap="square">
            <a:spAutoFit/>
          </a:bodyPr>
          <a:lstStyle>
            <a:lvl1pPr>
              <a:defRPr sz="3800"/>
            </a:lvl1pPr>
          </a:lstStyle>
          <a:p>
            <a:r>
              <a:rPr lang="en-GB" noProof="0"/>
              <a:t>Click to edit Master title style</a:t>
            </a:r>
          </a:p>
        </p:txBody>
      </p:sp>
      <p:sp>
        <p:nvSpPr>
          <p:cNvPr id="6" name="Text Placeholder 5"/>
          <p:cNvSpPr>
            <a:spLocks noGrp="1"/>
          </p:cNvSpPr>
          <p:nvPr>
            <p:ph type="body" sz="quarter" idx="14"/>
          </p:nvPr>
        </p:nvSpPr>
        <p:spPr>
          <a:xfrm>
            <a:off x="957385" y="3630613"/>
            <a:ext cx="10287000" cy="2365375"/>
          </a:xfrm>
          <a:prstGeom prst="rect">
            <a:avLst/>
          </a:prstGeom>
        </p:spPr>
        <p:txBody>
          <a:bodyPr/>
          <a:lstStyle>
            <a:lvl1pPr marL="342900" indent="-342900" algn="l">
              <a:buClr>
                <a:schemeClr val="accent5"/>
              </a:buClr>
              <a:buFont typeface="Arial"/>
              <a:buChar char="•"/>
              <a:defRPr/>
            </a:lvl1pPr>
            <a:lvl2pPr marL="800100" indent="-342900">
              <a:buClr>
                <a:schemeClr val="accent5"/>
              </a:buClr>
              <a:buFont typeface="Arial"/>
              <a:buChar char="•"/>
              <a:defRPr/>
            </a:lvl2pPr>
            <a:lvl3pPr marL="1200150" indent="-285750">
              <a:buClr>
                <a:schemeClr val="accent5"/>
              </a:buClr>
              <a:buFont typeface="Arial"/>
              <a:buChar char="•"/>
              <a:defRPr/>
            </a:lvl3pPr>
            <a:lvl4pPr marL="1657350" indent="-285750">
              <a:buClr>
                <a:schemeClr val="accent5"/>
              </a:buClr>
              <a:buFont typeface="Arial"/>
              <a:buChar char="•"/>
              <a:defRPr/>
            </a:lvl4pPr>
            <a:lvl5pPr marL="2114550" indent="-285750">
              <a:buClr>
                <a:schemeClr val="accent5"/>
              </a:buClr>
              <a:buFont typeface="Arial"/>
              <a:buChar char="•"/>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840157" y="2284667"/>
            <a:ext cx="3347997" cy="2090737"/>
          </a:xfrm>
          <a:prstGeom prst="rect">
            <a:avLst/>
          </a:prstGeom>
          <a:solidFill>
            <a:schemeClr val="bg2"/>
          </a:solidFill>
        </p:spPr>
        <p:txBody>
          <a:bodyPr/>
          <a:lstStyle>
            <a:lvl1pPr marL="0" indent="0">
              <a:buNone/>
              <a:defRPr/>
            </a:lvl1pPr>
          </a:lstStyle>
          <a:p>
            <a:endParaRPr lang="en-GB" noProof="0"/>
          </a:p>
        </p:txBody>
      </p:sp>
      <p:sp>
        <p:nvSpPr>
          <p:cNvPr id="11" name="Picture Placeholder 2"/>
          <p:cNvSpPr>
            <a:spLocks noGrp="1"/>
          </p:cNvSpPr>
          <p:nvPr>
            <p:ph type="pic" sz="quarter" idx="14"/>
          </p:nvPr>
        </p:nvSpPr>
        <p:spPr>
          <a:xfrm>
            <a:off x="7940525" y="2284668"/>
            <a:ext cx="3419998" cy="2090737"/>
          </a:xfrm>
          <a:prstGeom prst="rect">
            <a:avLst/>
          </a:prstGeom>
          <a:solidFill>
            <a:schemeClr val="bg2"/>
          </a:solidFill>
        </p:spPr>
        <p:txBody>
          <a:bodyPr/>
          <a:lstStyle>
            <a:lvl1pPr marL="0" indent="0">
              <a:buNone/>
              <a:defRPr/>
            </a:lvl1pPr>
          </a:lstStyle>
          <a:p>
            <a:endParaRPr lang="en-GB" noProof="0"/>
          </a:p>
        </p:txBody>
      </p:sp>
      <p:sp>
        <p:nvSpPr>
          <p:cNvPr id="12" name="Picture Placeholder 2"/>
          <p:cNvSpPr>
            <a:spLocks noGrp="1"/>
          </p:cNvSpPr>
          <p:nvPr>
            <p:ph type="pic" sz="quarter" idx="15"/>
          </p:nvPr>
        </p:nvSpPr>
        <p:spPr>
          <a:xfrm>
            <a:off x="4390340" y="2284667"/>
            <a:ext cx="3347998" cy="2090737"/>
          </a:xfrm>
          <a:prstGeom prst="rect">
            <a:avLst/>
          </a:prstGeom>
          <a:solidFill>
            <a:schemeClr val="bg2"/>
          </a:solidFill>
        </p:spPr>
        <p:txBody>
          <a:bodyPr/>
          <a:lstStyle>
            <a:lvl1pPr marL="0" indent="0">
              <a:buNone/>
              <a:defRPr/>
            </a:lvl1pPr>
          </a:lstStyle>
          <a:p>
            <a:endParaRPr lang="en-GB" noProof="0"/>
          </a:p>
        </p:txBody>
      </p:sp>
      <p:sp>
        <p:nvSpPr>
          <p:cNvPr id="13" name="Text Placeholder 12"/>
          <p:cNvSpPr>
            <a:spLocks noGrp="1"/>
          </p:cNvSpPr>
          <p:nvPr>
            <p:ph type="body" sz="quarter" idx="16"/>
          </p:nvPr>
        </p:nvSpPr>
        <p:spPr>
          <a:xfrm>
            <a:off x="1179376" y="4038684"/>
            <a:ext cx="2669558" cy="1524235"/>
          </a:xfrm>
          <a:prstGeom prst="rect">
            <a:avLst/>
          </a:prstGeom>
          <a:solidFill>
            <a:schemeClr val="bg1"/>
          </a:solidFill>
        </p:spPr>
        <p:txBody>
          <a:bodyPr tIns="90000"/>
          <a:lstStyle>
            <a:lvl1pPr marL="0" indent="0" algn="ctr">
              <a:buNone/>
              <a:defRPr sz="2000"/>
            </a:lvl1pPr>
          </a:lstStyle>
          <a:p>
            <a:pPr lvl="0"/>
            <a:r>
              <a:rPr lang="en-GB" noProof="0"/>
              <a:t>Edit Master text styles</a:t>
            </a:r>
          </a:p>
        </p:txBody>
      </p:sp>
      <p:sp>
        <p:nvSpPr>
          <p:cNvPr id="15" name="Text Placeholder 12"/>
          <p:cNvSpPr>
            <a:spLocks noGrp="1"/>
          </p:cNvSpPr>
          <p:nvPr>
            <p:ph type="body" sz="quarter" idx="17"/>
          </p:nvPr>
        </p:nvSpPr>
        <p:spPr>
          <a:xfrm>
            <a:off x="4729560" y="4041944"/>
            <a:ext cx="2669558" cy="1524235"/>
          </a:xfrm>
          <a:prstGeom prst="rect">
            <a:avLst/>
          </a:prstGeom>
          <a:solidFill>
            <a:schemeClr val="bg1"/>
          </a:solidFill>
        </p:spPr>
        <p:txBody>
          <a:bodyPr tIns="90000"/>
          <a:lstStyle>
            <a:lvl1pPr marL="0" indent="0" algn="ctr">
              <a:buNone/>
              <a:defRPr sz="2000"/>
            </a:lvl1pPr>
          </a:lstStyle>
          <a:p>
            <a:pPr lvl="0"/>
            <a:r>
              <a:rPr lang="en-GB" noProof="0"/>
              <a:t>Edit Master text styles</a:t>
            </a:r>
          </a:p>
        </p:txBody>
      </p:sp>
      <p:sp>
        <p:nvSpPr>
          <p:cNvPr id="16" name="Text Placeholder 12"/>
          <p:cNvSpPr>
            <a:spLocks noGrp="1"/>
          </p:cNvSpPr>
          <p:nvPr>
            <p:ph type="body" sz="quarter" idx="18"/>
          </p:nvPr>
        </p:nvSpPr>
        <p:spPr>
          <a:xfrm>
            <a:off x="8315745" y="4037437"/>
            <a:ext cx="2669558" cy="1524235"/>
          </a:xfrm>
          <a:prstGeom prst="rect">
            <a:avLst/>
          </a:prstGeom>
          <a:solidFill>
            <a:schemeClr val="bg1"/>
          </a:solidFill>
        </p:spPr>
        <p:txBody>
          <a:bodyPr tIns="90000"/>
          <a:lstStyle>
            <a:lvl1pPr marL="0" indent="0" algn="ctr">
              <a:buNone/>
              <a:defRPr sz="2000"/>
            </a:lvl1pPr>
          </a:lstStyle>
          <a:p>
            <a:pPr lvl="0"/>
            <a:r>
              <a:rPr lang="en-GB" noProof="0"/>
              <a:t>Edit Master text styles</a:t>
            </a:r>
          </a:p>
        </p:txBody>
      </p:sp>
      <p:sp>
        <p:nvSpPr>
          <p:cNvPr id="20"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a:t>Click to edit Master title style</a:t>
            </a:r>
          </a:p>
        </p:txBody>
      </p:sp>
      <p:cxnSp>
        <p:nvCxnSpPr>
          <p:cNvPr id="10" name="Straight Connector 9"/>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107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3489177" y="2159957"/>
            <a:ext cx="2518900" cy="1728000"/>
          </a:xfrm>
          <a:prstGeom prst="rect">
            <a:avLst/>
          </a:prstGeom>
          <a:solidFill>
            <a:schemeClr val="bg2"/>
          </a:solidFill>
        </p:spPr>
        <p:txBody>
          <a:bodyPr/>
          <a:lstStyle>
            <a:lvl1pPr marL="0" indent="0">
              <a:buNone/>
              <a:defRPr/>
            </a:lvl1pPr>
          </a:lstStyle>
          <a:p>
            <a:endParaRPr lang="en-GB" noProof="0"/>
          </a:p>
        </p:txBody>
      </p:sp>
      <p:sp>
        <p:nvSpPr>
          <p:cNvPr id="11" name="Picture Placeholder 2"/>
          <p:cNvSpPr>
            <a:spLocks noGrp="1"/>
          </p:cNvSpPr>
          <p:nvPr>
            <p:ph type="pic" sz="quarter" idx="14"/>
          </p:nvPr>
        </p:nvSpPr>
        <p:spPr>
          <a:xfrm>
            <a:off x="3489175" y="4076343"/>
            <a:ext cx="2520000" cy="1728000"/>
          </a:xfrm>
          <a:prstGeom prst="rect">
            <a:avLst/>
          </a:prstGeom>
          <a:solidFill>
            <a:schemeClr val="bg2"/>
          </a:solidFill>
        </p:spPr>
        <p:txBody>
          <a:bodyPr/>
          <a:lstStyle>
            <a:lvl1pPr marL="0" indent="0">
              <a:buNone/>
              <a:defRPr/>
            </a:lvl1pPr>
          </a:lstStyle>
          <a:p>
            <a:endParaRPr lang="en-GB" noProof="0"/>
          </a:p>
        </p:txBody>
      </p:sp>
      <p:sp>
        <p:nvSpPr>
          <p:cNvPr id="12" name="Picture Placeholder 2"/>
          <p:cNvSpPr>
            <a:spLocks noGrp="1"/>
          </p:cNvSpPr>
          <p:nvPr>
            <p:ph type="pic" sz="quarter" idx="15"/>
          </p:nvPr>
        </p:nvSpPr>
        <p:spPr>
          <a:xfrm>
            <a:off x="6197546" y="2159956"/>
            <a:ext cx="2520000" cy="1728000"/>
          </a:xfrm>
          <a:prstGeom prst="rect">
            <a:avLst/>
          </a:prstGeom>
          <a:solidFill>
            <a:schemeClr val="bg2"/>
          </a:solidFill>
        </p:spPr>
        <p:txBody>
          <a:bodyPr/>
          <a:lstStyle>
            <a:lvl1pPr marL="0" indent="0">
              <a:buNone/>
              <a:defRPr/>
            </a:lvl1pPr>
          </a:lstStyle>
          <a:p>
            <a:endParaRPr lang="en-GB" noProof="0"/>
          </a:p>
        </p:txBody>
      </p:sp>
      <p:sp>
        <p:nvSpPr>
          <p:cNvPr id="13" name="Text Placeholder 12"/>
          <p:cNvSpPr>
            <a:spLocks noGrp="1"/>
          </p:cNvSpPr>
          <p:nvPr>
            <p:ph type="body" sz="quarter" idx="16"/>
          </p:nvPr>
        </p:nvSpPr>
        <p:spPr>
          <a:xfrm>
            <a:off x="8887605" y="4076342"/>
            <a:ext cx="2483779" cy="1728000"/>
          </a:xfrm>
          <a:prstGeom prst="rect">
            <a:avLst/>
          </a:prstGeom>
          <a:noFill/>
        </p:spPr>
        <p:txBody>
          <a:bodyPr tIns="90000"/>
          <a:lstStyle>
            <a:lvl1pPr marL="0" indent="0" algn="l">
              <a:buNone/>
              <a:defRPr sz="2000"/>
            </a:lvl1pPr>
          </a:lstStyle>
          <a:p>
            <a:pPr lvl="0"/>
            <a:r>
              <a:rPr lang="en-GB" noProof="0"/>
              <a:t>Edit Master text styles</a:t>
            </a:r>
          </a:p>
        </p:txBody>
      </p:sp>
      <p:sp>
        <p:nvSpPr>
          <p:cNvPr id="16" name="Text Placeholder 12"/>
          <p:cNvSpPr>
            <a:spLocks noGrp="1"/>
          </p:cNvSpPr>
          <p:nvPr>
            <p:ph type="body" sz="quarter" idx="18"/>
          </p:nvPr>
        </p:nvSpPr>
        <p:spPr>
          <a:xfrm>
            <a:off x="957385" y="2159957"/>
            <a:ext cx="2334846" cy="1728000"/>
          </a:xfrm>
          <a:prstGeom prst="rect">
            <a:avLst/>
          </a:prstGeom>
          <a:noFill/>
        </p:spPr>
        <p:txBody>
          <a:bodyPr tIns="90000"/>
          <a:lstStyle>
            <a:lvl1pPr marL="0" indent="0" algn="r">
              <a:buNone/>
              <a:defRPr sz="2000"/>
            </a:lvl1pPr>
          </a:lstStyle>
          <a:p>
            <a:pPr lvl="0"/>
            <a:r>
              <a:rPr lang="en-GB" noProof="0"/>
              <a:t>Edit Master text styles</a:t>
            </a:r>
          </a:p>
        </p:txBody>
      </p:sp>
      <p:sp>
        <p:nvSpPr>
          <p:cNvPr id="14" name="Picture Placeholder 2"/>
          <p:cNvSpPr>
            <a:spLocks noGrp="1"/>
          </p:cNvSpPr>
          <p:nvPr>
            <p:ph type="pic" sz="quarter" idx="19"/>
          </p:nvPr>
        </p:nvSpPr>
        <p:spPr>
          <a:xfrm>
            <a:off x="6197548" y="4076342"/>
            <a:ext cx="2520000" cy="1728000"/>
          </a:xfrm>
          <a:prstGeom prst="rect">
            <a:avLst/>
          </a:prstGeom>
          <a:solidFill>
            <a:schemeClr val="bg2"/>
          </a:solidFill>
        </p:spPr>
        <p:txBody>
          <a:bodyPr/>
          <a:lstStyle>
            <a:lvl1pPr marL="0" indent="0">
              <a:buNone/>
              <a:defRPr/>
            </a:lvl1pPr>
          </a:lstStyle>
          <a:p>
            <a:endParaRPr lang="en-GB" noProof="0"/>
          </a:p>
        </p:txBody>
      </p:sp>
      <p:sp>
        <p:nvSpPr>
          <p:cNvPr id="17" name="Text Placeholder 12"/>
          <p:cNvSpPr>
            <a:spLocks noGrp="1"/>
          </p:cNvSpPr>
          <p:nvPr>
            <p:ph type="body" sz="quarter" idx="20"/>
          </p:nvPr>
        </p:nvSpPr>
        <p:spPr>
          <a:xfrm>
            <a:off x="957385" y="4076343"/>
            <a:ext cx="2334846" cy="1728000"/>
          </a:xfrm>
          <a:prstGeom prst="rect">
            <a:avLst/>
          </a:prstGeom>
          <a:noFill/>
        </p:spPr>
        <p:txBody>
          <a:bodyPr tIns="90000"/>
          <a:lstStyle>
            <a:lvl1pPr marL="0" indent="0" algn="r">
              <a:buNone/>
              <a:defRPr sz="2000"/>
            </a:lvl1pPr>
          </a:lstStyle>
          <a:p>
            <a:pPr lvl="0"/>
            <a:r>
              <a:rPr lang="en-GB" noProof="0"/>
              <a:t>Edit Master text styles</a:t>
            </a:r>
          </a:p>
        </p:txBody>
      </p:sp>
      <p:sp>
        <p:nvSpPr>
          <p:cNvPr id="18" name="Text Placeholder 12"/>
          <p:cNvSpPr>
            <a:spLocks noGrp="1"/>
          </p:cNvSpPr>
          <p:nvPr>
            <p:ph type="body" sz="quarter" idx="21"/>
          </p:nvPr>
        </p:nvSpPr>
        <p:spPr>
          <a:xfrm>
            <a:off x="8919308" y="2159956"/>
            <a:ext cx="2452077" cy="1728000"/>
          </a:xfrm>
          <a:prstGeom prst="rect">
            <a:avLst/>
          </a:prstGeom>
          <a:noFill/>
        </p:spPr>
        <p:txBody>
          <a:bodyPr tIns="90000"/>
          <a:lstStyle>
            <a:lvl1pPr marL="0" indent="0" algn="l">
              <a:buNone/>
              <a:defRPr sz="2000"/>
            </a:lvl1pPr>
          </a:lstStyle>
          <a:p>
            <a:pPr lvl="0"/>
            <a:r>
              <a:rPr lang="en-GB" noProof="0"/>
              <a:t>Edit Master text styles</a:t>
            </a:r>
          </a:p>
        </p:txBody>
      </p:sp>
      <p:sp>
        <p:nvSpPr>
          <p:cNvPr id="21"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a:t>Click to edit Master title style</a:t>
            </a:r>
          </a:p>
        </p:txBody>
      </p:sp>
      <p:cxnSp>
        <p:nvCxnSpPr>
          <p:cNvPr id="15" name="Straight Connector 14"/>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556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118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30587"/>
          </a:xfrm>
          <a:prstGeom prst="rect">
            <a:avLst/>
          </a:prstGeom>
          <a:gradFill flip="none" rotWithShape="1">
            <a:gsLst>
              <a:gs pos="47000">
                <a:srgbClr val="0D6CB4"/>
              </a:gs>
              <a:gs pos="100000">
                <a:schemeClr val="accent2"/>
              </a:gs>
              <a:gs pos="77000">
                <a:srgbClr val="227DC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11" name="Title 1"/>
          <p:cNvSpPr>
            <a:spLocks noGrp="1"/>
          </p:cNvSpPr>
          <p:nvPr>
            <p:ph type="ctrTitle"/>
          </p:nvPr>
        </p:nvSpPr>
        <p:spPr>
          <a:xfrm>
            <a:off x="1077013" y="1122363"/>
            <a:ext cx="10020968" cy="1240348"/>
          </a:xfrm>
          <a:prstGeom prst="rect">
            <a:avLst/>
          </a:prstGeom>
        </p:spPr>
        <p:txBody>
          <a:bodyPr anchor="b">
            <a:noAutofit/>
          </a:bodyPr>
          <a:lstStyle>
            <a:lvl1pPr algn="l">
              <a:defRPr sz="6000">
                <a:solidFill>
                  <a:schemeClr val="accent5"/>
                </a:solidFill>
              </a:defRPr>
            </a:lvl1pPr>
          </a:lstStyle>
          <a:p>
            <a:r>
              <a:rPr lang="en-GB" noProof="0"/>
              <a:t>Click to edit Master title style</a:t>
            </a:r>
          </a:p>
        </p:txBody>
      </p:sp>
      <p:cxnSp>
        <p:nvCxnSpPr>
          <p:cNvPr id="13" name="Straight Connector 12"/>
          <p:cNvCxnSpPr/>
          <p:nvPr userDrawn="1"/>
        </p:nvCxnSpPr>
        <p:spPr>
          <a:xfrm>
            <a:off x="838200" y="0"/>
            <a:ext cx="0" cy="2362711"/>
          </a:xfrm>
          <a:prstGeom prst="line">
            <a:avLst/>
          </a:prstGeom>
          <a:ln w="28575">
            <a:solidFill>
              <a:srgbClr val="F8CC29"/>
            </a:solidFill>
          </a:ln>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1084385" y="3855676"/>
            <a:ext cx="10003692" cy="1925295"/>
          </a:xfrm>
          <a:prstGeom prst="rect">
            <a:avLst/>
          </a:prstGeo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Tree>
    <p:extLst>
      <p:ext uri="{BB962C8B-B14F-4D97-AF65-F5344CB8AC3E}">
        <p14:creationId xmlns:p14="http://schemas.microsoft.com/office/powerpoint/2010/main" val="4110061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10" name="Rectangle 9"/>
          <p:cNvSpPr/>
          <p:nvPr userDrawn="1"/>
        </p:nvSpPr>
        <p:spPr>
          <a:xfrm>
            <a:off x="0" y="0"/>
            <a:ext cx="12192000" cy="34321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cxnSp>
        <p:nvCxnSpPr>
          <p:cNvPr id="13" name="Straight Connector 12"/>
          <p:cNvCxnSpPr/>
          <p:nvPr userDrawn="1"/>
        </p:nvCxnSpPr>
        <p:spPr>
          <a:xfrm>
            <a:off x="838200" y="0"/>
            <a:ext cx="0" cy="236271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p:nvPr>
        </p:nvSpPr>
        <p:spPr>
          <a:xfrm>
            <a:off x="1077013" y="1122363"/>
            <a:ext cx="10020968" cy="1240348"/>
          </a:xfrm>
          <a:prstGeom prst="rect">
            <a:avLst/>
          </a:prstGeom>
        </p:spPr>
        <p:txBody>
          <a:bodyPr anchor="b">
            <a:noAutofit/>
          </a:bodyPr>
          <a:lstStyle>
            <a:lvl1pPr algn="l">
              <a:defRPr sz="6000">
                <a:solidFill>
                  <a:schemeClr val="accent2">
                    <a:lumMod val="75000"/>
                  </a:schemeClr>
                </a:solidFill>
              </a:defRPr>
            </a:lvl1pPr>
          </a:lstStyle>
          <a:p>
            <a:r>
              <a:rPr lang="en-GB" noProof="0"/>
              <a:t>Click to edit Master title style</a:t>
            </a:r>
          </a:p>
        </p:txBody>
      </p:sp>
      <p:sp>
        <p:nvSpPr>
          <p:cNvPr id="9" name="Subtitle 2"/>
          <p:cNvSpPr>
            <a:spLocks noGrp="1"/>
          </p:cNvSpPr>
          <p:nvPr>
            <p:ph type="subTitle" idx="1"/>
          </p:nvPr>
        </p:nvSpPr>
        <p:spPr>
          <a:xfrm>
            <a:off x="1084385" y="3855676"/>
            <a:ext cx="10003692" cy="1925295"/>
          </a:xfrm>
          <a:prstGeom prst="rect">
            <a:avLst/>
          </a:prstGeo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Tree>
    <p:extLst>
      <p:ext uri="{BB962C8B-B14F-4D97-AF65-F5344CB8AC3E}">
        <p14:creationId xmlns:p14="http://schemas.microsoft.com/office/powerpoint/2010/main" val="30305502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hapter cover (option 1)">
    <p:spTree>
      <p:nvGrpSpPr>
        <p:cNvPr id="1" name=""/>
        <p:cNvGrpSpPr/>
        <p:nvPr/>
      </p:nvGrpSpPr>
      <p:grpSpPr>
        <a:xfrm>
          <a:off x="0" y="0"/>
          <a:ext cx="0" cy="0"/>
          <a:chOff x="0" y="0"/>
          <a:chExt cx="0" cy="0"/>
        </a:xfrm>
      </p:grpSpPr>
      <p:sp>
        <p:nvSpPr>
          <p:cNvPr id="11" name="Rectangle 10"/>
          <p:cNvSpPr/>
          <p:nvPr userDrawn="1"/>
        </p:nvSpPr>
        <p:spPr>
          <a:xfrm>
            <a:off x="0" y="1"/>
            <a:ext cx="12192000" cy="6858000"/>
          </a:xfrm>
          <a:prstGeom prst="rect">
            <a:avLst/>
          </a:prstGeom>
          <a:gradFill flip="none" rotWithShape="1">
            <a:gsLst>
              <a:gs pos="47000">
                <a:srgbClr val="0D6CB4"/>
              </a:gs>
              <a:gs pos="100000">
                <a:schemeClr val="accent2"/>
              </a:gs>
              <a:gs pos="77000">
                <a:srgbClr val="227DC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Title 1"/>
          <p:cNvSpPr>
            <a:spLocks noGrp="1"/>
          </p:cNvSpPr>
          <p:nvPr>
            <p:ph type="ctrTitle"/>
          </p:nvPr>
        </p:nvSpPr>
        <p:spPr>
          <a:xfrm>
            <a:off x="1070189" y="1122363"/>
            <a:ext cx="10281657" cy="2387600"/>
          </a:xfrm>
          <a:prstGeom prst="rect">
            <a:avLst/>
          </a:prstGeom>
        </p:spPr>
        <p:txBody>
          <a:bodyPr anchor="b">
            <a:noAutofit/>
          </a:bodyPr>
          <a:lstStyle>
            <a:lvl1pPr algn="l">
              <a:defRPr sz="6000">
                <a:solidFill>
                  <a:srgbClr val="FFD129"/>
                </a:solidFill>
              </a:defRPr>
            </a:lvl1pPr>
          </a:lstStyle>
          <a:p>
            <a:r>
              <a:rPr lang="en-GB" noProof="0"/>
              <a:t>Click to edit Master title style</a:t>
            </a:r>
          </a:p>
        </p:txBody>
      </p:sp>
      <p:sp>
        <p:nvSpPr>
          <p:cNvPr id="3" name="Subtitle 2"/>
          <p:cNvSpPr>
            <a:spLocks noGrp="1"/>
          </p:cNvSpPr>
          <p:nvPr>
            <p:ph type="subTitle" idx="1"/>
          </p:nvPr>
        </p:nvSpPr>
        <p:spPr>
          <a:xfrm>
            <a:off x="1070189" y="3602038"/>
            <a:ext cx="10281657" cy="1655762"/>
          </a:xfrm>
          <a:prstGeom prst="rect">
            <a:avLst/>
          </a:prstGeo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cxnSp>
        <p:nvCxnSpPr>
          <p:cNvPr id="7" name="Straight Connector 6"/>
          <p:cNvCxnSpPr/>
          <p:nvPr userDrawn="1"/>
        </p:nvCxnSpPr>
        <p:spPr>
          <a:xfrm>
            <a:off x="838200" y="0"/>
            <a:ext cx="0" cy="3478213"/>
          </a:xfrm>
          <a:prstGeom prst="line">
            <a:avLst/>
          </a:prstGeom>
          <a:ln w="28575">
            <a:solidFill>
              <a:srgbClr val="FFD129"/>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45929" y="6193922"/>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cover (option 2)">
    <p:spTree>
      <p:nvGrpSpPr>
        <p:cNvPr id="1" name=""/>
        <p:cNvGrpSpPr/>
        <p:nvPr/>
      </p:nvGrpSpPr>
      <p:grpSpPr>
        <a:xfrm>
          <a:off x="0" y="0"/>
          <a:ext cx="0" cy="0"/>
          <a:chOff x="0" y="0"/>
          <a:chExt cx="0" cy="0"/>
        </a:xfrm>
      </p:grpSpPr>
      <p:sp>
        <p:nvSpPr>
          <p:cNvPr id="13" name="Rectangle 12"/>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 name="Title 1"/>
          <p:cNvSpPr>
            <a:spLocks noGrp="1"/>
          </p:cNvSpPr>
          <p:nvPr>
            <p:ph type="ctrTitle"/>
          </p:nvPr>
        </p:nvSpPr>
        <p:spPr>
          <a:xfrm>
            <a:off x="1077013" y="1122363"/>
            <a:ext cx="10284602" cy="2387600"/>
          </a:xfrm>
          <a:prstGeom prst="rect">
            <a:avLst/>
          </a:prstGeom>
        </p:spPr>
        <p:txBody>
          <a:bodyPr anchor="b">
            <a:noAutofit/>
          </a:bodyPr>
          <a:lstStyle>
            <a:lvl1pPr algn="l">
              <a:defRPr sz="6000">
                <a:solidFill>
                  <a:schemeClr val="accent2">
                    <a:lumMod val="75000"/>
                  </a:schemeClr>
                </a:solidFill>
              </a:defRPr>
            </a:lvl1pPr>
          </a:lstStyle>
          <a:p>
            <a:r>
              <a:rPr lang="en-GB" noProof="0"/>
              <a:t>Click to edit Master title style</a:t>
            </a:r>
          </a:p>
        </p:txBody>
      </p:sp>
      <p:sp>
        <p:nvSpPr>
          <p:cNvPr id="14" name="Subtitle 2"/>
          <p:cNvSpPr>
            <a:spLocks noGrp="1"/>
          </p:cNvSpPr>
          <p:nvPr>
            <p:ph type="subTitle" idx="1"/>
          </p:nvPr>
        </p:nvSpPr>
        <p:spPr>
          <a:xfrm>
            <a:off x="1070189" y="3602038"/>
            <a:ext cx="10284602" cy="1655762"/>
          </a:xfrm>
          <a:prstGeom prst="rect">
            <a:avLst/>
          </a:prstGeo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cxnSp>
        <p:nvCxnSpPr>
          <p:cNvPr id="7" name="Straight Connector 6"/>
          <p:cNvCxnSpPr/>
          <p:nvPr userDrawn="1"/>
        </p:nvCxnSpPr>
        <p:spPr>
          <a:xfrm>
            <a:off x="838200" y="0"/>
            <a:ext cx="0" cy="347821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45929" y="6193922"/>
            <a:ext cx="1718512" cy="451153"/>
          </a:xfrm>
          <a:prstGeom prst="rect">
            <a:avLst/>
          </a:prstGeom>
        </p:spPr>
      </p:pic>
    </p:spTree>
    <p:extLst>
      <p:ext uri="{BB962C8B-B14F-4D97-AF65-F5344CB8AC3E}">
        <p14:creationId xmlns:p14="http://schemas.microsoft.com/office/powerpoint/2010/main" val="932509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67154" y="1825624"/>
            <a:ext cx="10267462" cy="4170363"/>
          </a:xfrm>
          <a:prstGeom prst="rect">
            <a:avLst/>
          </a:prstGeom>
        </p:spPr>
        <p:txBody>
          <a:bodyPr>
            <a:noAutofit/>
          </a:bodyPr>
          <a:lstStyle>
            <a:lvl1pPr marL="342900" indent="-342900">
              <a:lnSpc>
                <a:spcPct val="100000"/>
              </a:lnSpc>
              <a:spcBef>
                <a:spcPts val="0"/>
              </a:spcBef>
              <a:spcAft>
                <a:spcPts val="1800"/>
              </a:spcAft>
              <a:buClr>
                <a:schemeClr val="accent5"/>
              </a:buClr>
              <a:buFont typeface="Arial"/>
              <a:buChar char="•"/>
              <a:defRPr/>
            </a:lvl1pPr>
            <a:lvl2pPr>
              <a:lnSpc>
                <a:spcPct val="100000"/>
              </a:lnSpc>
              <a:spcAft>
                <a:spcPts val="1800"/>
              </a:spcAft>
              <a:buClr>
                <a:schemeClr val="accent5"/>
              </a:buClr>
              <a:defRPr/>
            </a:lvl2pPr>
            <a:lvl3pPr>
              <a:lnSpc>
                <a:spcPct val="100000"/>
              </a:lnSpc>
              <a:spcAft>
                <a:spcPts val="1800"/>
              </a:spcAft>
              <a:buClr>
                <a:schemeClr val="accent5"/>
              </a:buClr>
              <a:defRPr/>
            </a:lvl3pPr>
            <a:lvl4pPr>
              <a:lnSpc>
                <a:spcPct val="100000"/>
              </a:lnSpc>
              <a:spcAft>
                <a:spcPts val="1800"/>
              </a:spcAft>
              <a:buClr>
                <a:schemeClr val="accent5"/>
              </a:buClr>
              <a:defRPr/>
            </a:lvl4pPr>
            <a:lvl5pPr>
              <a:lnSpc>
                <a:spcPct val="100000"/>
              </a:lnSpc>
              <a:spcAft>
                <a:spcPts val="1800"/>
              </a:spcAft>
              <a:buClr>
                <a:schemeClr val="accent5"/>
              </a:buClr>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7" name="Straight Connector 6"/>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a:t>Click to edit Master title style</a:t>
            </a:r>
          </a:p>
        </p:txBody>
      </p:sp>
    </p:spTree>
    <p:extLst>
      <p:ext uri="{BB962C8B-B14F-4D97-AF65-F5344CB8AC3E}">
        <p14:creationId xmlns:p14="http://schemas.microsoft.com/office/powerpoint/2010/main" val="3042341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32525" y="1825625"/>
            <a:ext cx="5002090" cy="4170363"/>
          </a:xfrm>
          <a:prstGeom prst="rect">
            <a:avLst/>
          </a:prstGeom>
          <a:noFill/>
        </p:spPr>
        <p:txBody>
          <a:bodyPr>
            <a:noAutofit/>
          </a:bodyPr>
          <a:lstStyle>
            <a:lvl1pPr marL="0" indent="0">
              <a:buClr>
                <a:schemeClr val="accent5"/>
              </a:buClr>
              <a:buFont typeface="Arial"/>
              <a:buNone/>
              <a:defRPr/>
            </a:lvl1pPr>
          </a:lstStyle>
          <a:p>
            <a:pPr lvl="0"/>
            <a:endParaRPr lang="en-GB" noProof="0"/>
          </a:p>
        </p:txBody>
      </p:sp>
      <p:cxnSp>
        <p:nvCxnSpPr>
          <p:cNvPr id="8" name="Straight Connector 7"/>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a:t>Click to edit Master title style</a:t>
            </a:r>
          </a:p>
        </p:txBody>
      </p:sp>
      <p:sp>
        <p:nvSpPr>
          <p:cNvPr id="18" name="Content Placeholder 2"/>
          <p:cNvSpPr>
            <a:spLocks noGrp="1"/>
          </p:cNvSpPr>
          <p:nvPr>
            <p:ph idx="10"/>
          </p:nvPr>
        </p:nvSpPr>
        <p:spPr>
          <a:xfrm>
            <a:off x="967154" y="1825624"/>
            <a:ext cx="5004000" cy="4170363"/>
          </a:xfrm>
          <a:prstGeom prst="rect">
            <a:avLst/>
          </a:prstGeom>
        </p:spPr>
        <p:txBody>
          <a:bodyPr>
            <a:noAutofit/>
          </a:bodyPr>
          <a:lstStyle>
            <a:lvl1pPr marL="342900" indent="-342900">
              <a:lnSpc>
                <a:spcPct val="100000"/>
              </a:lnSpc>
              <a:spcBef>
                <a:spcPts val="0"/>
              </a:spcBef>
              <a:spcAft>
                <a:spcPts val="1800"/>
              </a:spcAft>
              <a:buClr>
                <a:schemeClr val="accent5"/>
              </a:buClr>
              <a:buFont typeface="Arial"/>
              <a:buChar char="•"/>
              <a:defRPr/>
            </a:lvl1pPr>
            <a:lvl2pPr>
              <a:lnSpc>
                <a:spcPct val="100000"/>
              </a:lnSpc>
              <a:spcAft>
                <a:spcPts val="1800"/>
              </a:spcAft>
              <a:buClr>
                <a:schemeClr val="accent5"/>
              </a:buClr>
              <a:defRPr/>
            </a:lvl2pPr>
            <a:lvl3pPr>
              <a:lnSpc>
                <a:spcPct val="100000"/>
              </a:lnSpc>
              <a:spcAft>
                <a:spcPts val="1800"/>
              </a:spcAft>
              <a:buClr>
                <a:schemeClr val="accent5"/>
              </a:buClr>
              <a:defRPr/>
            </a:lvl3pPr>
            <a:lvl4pPr>
              <a:lnSpc>
                <a:spcPct val="100000"/>
              </a:lnSpc>
              <a:spcAft>
                <a:spcPts val="1800"/>
              </a:spcAft>
              <a:buClr>
                <a:schemeClr val="accent5"/>
              </a:buClr>
              <a:defRPr/>
            </a:lvl4pPr>
            <a:lvl5pPr>
              <a:lnSpc>
                <a:spcPct val="100000"/>
              </a:lnSpc>
              <a:spcAft>
                <a:spcPts val="1800"/>
              </a:spcAft>
              <a:buClr>
                <a:schemeClr val="accent5"/>
              </a:buClr>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803839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sp>
        <p:nvSpPr>
          <p:cNvPr id="8" name="Content Placeholder 2"/>
          <p:cNvSpPr>
            <a:spLocks noGrp="1"/>
          </p:cNvSpPr>
          <p:nvPr>
            <p:ph idx="11"/>
          </p:nvPr>
        </p:nvSpPr>
        <p:spPr>
          <a:xfrm>
            <a:off x="6232524" y="1825624"/>
            <a:ext cx="5004000" cy="4170363"/>
          </a:xfrm>
          <a:prstGeom prst="rect">
            <a:avLst/>
          </a:prstGeom>
        </p:spPr>
        <p:txBody>
          <a:bodyPr>
            <a:noAutofit/>
          </a:bodyPr>
          <a:lstStyle>
            <a:lvl1pPr marL="342900" indent="-342900">
              <a:lnSpc>
                <a:spcPct val="100000"/>
              </a:lnSpc>
              <a:spcBef>
                <a:spcPts val="0"/>
              </a:spcBef>
              <a:spcAft>
                <a:spcPts val="1800"/>
              </a:spcAft>
              <a:buClr>
                <a:schemeClr val="accent5"/>
              </a:buClr>
              <a:buFont typeface="Arial"/>
              <a:buChar char="•"/>
              <a:defRPr strike="noStrike"/>
            </a:lvl1pPr>
            <a:lvl2pPr>
              <a:lnSpc>
                <a:spcPct val="100000"/>
              </a:lnSpc>
              <a:spcAft>
                <a:spcPts val="1800"/>
              </a:spcAft>
              <a:buClr>
                <a:schemeClr val="accent5"/>
              </a:buClr>
              <a:defRPr strike="noStrike"/>
            </a:lvl2pPr>
            <a:lvl3pPr>
              <a:lnSpc>
                <a:spcPct val="100000"/>
              </a:lnSpc>
              <a:spcAft>
                <a:spcPts val="1800"/>
              </a:spcAft>
              <a:buClr>
                <a:schemeClr val="accent5"/>
              </a:buClr>
              <a:defRPr strike="noStrike"/>
            </a:lvl3pPr>
            <a:lvl4pPr>
              <a:lnSpc>
                <a:spcPct val="100000"/>
              </a:lnSpc>
              <a:spcAft>
                <a:spcPts val="1800"/>
              </a:spcAft>
              <a:buClr>
                <a:schemeClr val="accent5"/>
              </a:buClr>
              <a:defRPr strike="noStrike"/>
            </a:lvl4pPr>
            <a:lvl5pPr>
              <a:lnSpc>
                <a:spcPct val="100000"/>
              </a:lnSpc>
              <a:spcAft>
                <a:spcPts val="1800"/>
              </a:spcAft>
              <a:buClr>
                <a:schemeClr val="accent5"/>
              </a:buClr>
              <a:defRPr strike="noStrike"/>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9" name="Straight Connector 8"/>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a:t>Click to edit Master title style</a:t>
            </a:r>
          </a:p>
        </p:txBody>
      </p:sp>
      <p:sp>
        <p:nvSpPr>
          <p:cNvPr id="12" name="Content Placeholder 2"/>
          <p:cNvSpPr>
            <a:spLocks noGrp="1"/>
          </p:cNvSpPr>
          <p:nvPr>
            <p:ph idx="10"/>
          </p:nvPr>
        </p:nvSpPr>
        <p:spPr>
          <a:xfrm>
            <a:off x="967154" y="1825624"/>
            <a:ext cx="5004000" cy="4170363"/>
          </a:xfrm>
          <a:prstGeom prst="rect">
            <a:avLst/>
          </a:prstGeom>
        </p:spPr>
        <p:txBody>
          <a:bodyPr>
            <a:noAutofit/>
          </a:bodyPr>
          <a:lstStyle>
            <a:lvl1pPr marL="342900" indent="-342900">
              <a:lnSpc>
                <a:spcPct val="100000"/>
              </a:lnSpc>
              <a:spcBef>
                <a:spcPts val="0"/>
              </a:spcBef>
              <a:spcAft>
                <a:spcPts val="1800"/>
              </a:spcAft>
              <a:buClr>
                <a:schemeClr val="accent5"/>
              </a:buClr>
              <a:buFont typeface="Arial"/>
              <a:buChar char="•"/>
              <a:defRPr/>
            </a:lvl1pPr>
            <a:lvl2pPr>
              <a:lnSpc>
                <a:spcPct val="100000"/>
              </a:lnSpc>
              <a:spcAft>
                <a:spcPts val="1800"/>
              </a:spcAft>
              <a:buClr>
                <a:schemeClr val="accent5"/>
              </a:buClr>
              <a:defRPr/>
            </a:lvl2pPr>
            <a:lvl3pPr>
              <a:lnSpc>
                <a:spcPct val="100000"/>
              </a:lnSpc>
              <a:spcAft>
                <a:spcPts val="1800"/>
              </a:spcAft>
              <a:buClr>
                <a:schemeClr val="accent5"/>
              </a:buClr>
              <a:defRPr/>
            </a:lvl3pPr>
            <a:lvl4pPr>
              <a:lnSpc>
                <a:spcPct val="100000"/>
              </a:lnSpc>
              <a:spcAft>
                <a:spcPts val="1800"/>
              </a:spcAft>
              <a:buClr>
                <a:schemeClr val="accent5"/>
              </a:buClr>
              <a:defRPr/>
            </a:lvl4pPr>
            <a:lvl5pPr>
              <a:lnSpc>
                <a:spcPct val="100000"/>
              </a:lnSpc>
              <a:spcAft>
                <a:spcPts val="1800"/>
              </a:spcAft>
              <a:buClr>
                <a:schemeClr val="accent5"/>
              </a:buClr>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24677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70722" y="1825625"/>
            <a:ext cx="3229533" cy="4170363"/>
          </a:xfrm>
          <a:prstGeom prst="rect">
            <a:avLst/>
          </a:prstGeom>
        </p:spPr>
        <p:txBody>
          <a:bodyPr>
            <a:noAutofit/>
          </a:bodyPr>
          <a:lstStyle>
            <a:lvl1pPr marL="342900" indent="-342900">
              <a:buClr>
                <a:schemeClr val="accent5"/>
              </a:buClr>
              <a:buFont typeface="Arial"/>
              <a:buChar cha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Content Placeholder 2"/>
          <p:cNvSpPr>
            <a:spLocks noGrp="1"/>
          </p:cNvSpPr>
          <p:nvPr>
            <p:ph sz="half" idx="13"/>
          </p:nvPr>
        </p:nvSpPr>
        <p:spPr>
          <a:xfrm>
            <a:off x="4476002" y="1825624"/>
            <a:ext cx="3239996" cy="4170363"/>
          </a:xfrm>
          <a:prstGeom prst="rect">
            <a:avLst/>
          </a:prstGeom>
        </p:spPr>
        <p:txBody>
          <a:bodyPr>
            <a:noAutofit/>
          </a:bodyPr>
          <a:lstStyle>
            <a:lvl1pPr marL="342900" indent="-342900">
              <a:buClr>
                <a:schemeClr val="accent5"/>
              </a:buClr>
              <a:buFont typeface="Arial"/>
              <a:buChar cha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Content Placeholder 2"/>
          <p:cNvSpPr>
            <a:spLocks noGrp="1"/>
          </p:cNvSpPr>
          <p:nvPr>
            <p:ph sz="half" idx="15"/>
          </p:nvPr>
        </p:nvSpPr>
        <p:spPr>
          <a:xfrm>
            <a:off x="7990763" y="1825624"/>
            <a:ext cx="3239998" cy="4170363"/>
          </a:xfrm>
          <a:prstGeom prst="rect">
            <a:avLst/>
          </a:prstGeom>
        </p:spPr>
        <p:txBody>
          <a:bodyPr>
            <a:noAutofit/>
          </a:bodyPr>
          <a:lstStyle>
            <a:lvl1pPr marL="342900" indent="-342900">
              <a:buClr>
                <a:schemeClr val="accent5"/>
              </a:buClr>
              <a:buFont typeface="Arial"/>
              <a:buChar cha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a:t>Click to edit Master title style</a:t>
            </a:r>
          </a:p>
        </p:txBody>
      </p:sp>
    </p:spTree>
    <p:extLst>
      <p:ext uri="{BB962C8B-B14F-4D97-AF65-F5344CB8AC3E}">
        <p14:creationId xmlns:p14="http://schemas.microsoft.com/office/powerpoint/2010/main" val="2207101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70722" y="1681163"/>
            <a:ext cx="5003999" cy="823912"/>
          </a:xfrm>
          <a:prstGeom prst="rect">
            <a:avLst/>
          </a:prstGeom>
        </p:spPr>
        <p:txBody>
          <a:bodyPr wrap="square" anchor="b">
            <a:no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Edit Master text styles</a:t>
            </a:r>
          </a:p>
        </p:txBody>
      </p:sp>
      <p:sp>
        <p:nvSpPr>
          <p:cNvPr id="4" name="Content Placeholder 3"/>
          <p:cNvSpPr>
            <a:spLocks noGrp="1"/>
          </p:cNvSpPr>
          <p:nvPr>
            <p:ph sz="half" idx="2"/>
          </p:nvPr>
        </p:nvSpPr>
        <p:spPr>
          <a:xfrm>
            <a:off x="970722" y="2597727"/>
            <a:ext cx="5003999" cy="3398261"/>
          </a:xfrm>
          <a:prstGeom prst="rect">
            <a:avLst/>
          </a:prstGeom>
        </p:spPr>
        <p:txBody>
          <a:bodyPr wrap="square">
            <a:noAutofit/>
          </a:bodyPr>
          <a:lstStyle>
            <a:lvl1pPr marL="342900" indent="-342900">
              <a:buClr>
                <a:schemeClr val="accent5"/>
              </a:buClr>
              <a:buFont typeface="Arial"/>
              <a:buChar cha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Text Placeholder 4"/>
          <p:cNvSpPr>
            <a:spLocks noGrp="1"/>
          </p:cNvSpPr>
          <p:nvPr>
            <p:ph type="body" sz="quarter" idx="3"/>
          </p:nvPr>
        </p:nvSpPr>
        <p:spPr>
          <a:xfrm>
            <a:off x="6232768" y="1681163"/>
            <a:ext cx="5003999" cy="823912"/>
          </a:xfrm>
          <a:prstGeom prst="rect">
            <a:avLst/>
          </a:prstGeom>
          <a:noFill/>
        </p:spPr>
        <p:txBody>
          <a:bodyPr wrap="square" anchor="b">
            <a:no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Edit Master text styles</a:t>
            </a:r>
          </a:p>
        </p:txBody>
      </p:sp>
      <p:sp>
        <p:nvSpPr>
          <p:cNvPr id="6" name="Content Placeholder 5"/>
          <p:cNvSpPr>
            <a:spLocks noGrp="1"/>
          </p:cNvSpPr>
          <p:nvPr>
            <p:ph sz="quarter" idx="4"/>
          </p:nvPr>
        </p:nvSpPr>
        <p:spPr>
          <a:xfrm>
            <a:off x="6232768" y="2597727"/>
            <a:ext cx="5003999" cy="3398261"/>
          </a:xfrm>
          <a:prstGeom prst="rect">
            <a:avLst/>
          </a:prstGeom>
        </p:spPr>
        <p:txBody>
          <a:bodyPr wrap="square">
            <a:noAutofit/>
          </a:bodyPr>
          <a:lstStyle>
            <a:lvl1pPr marL="342900" indent="-342900">
              <a:buClr>
                <a:schemeClr val="accent5"/>
              </a:buClr>
              <a:buFont typeface="Arial"/>
              <a:buChar cha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9" name="Straight Connector 8"/>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a:t>Click to edit Master title style</a:t>
            </a:r>
          </a:p>
        </p:txBody>
      </p:sp>
    </p:spTree>
    <p:extLst>
      <p:ext uri="{BB962C8B-B14F-4D97-AF65-F5344CB8AC3E}">
        <p14:creationId xmlns:p14="http://schemas.microsoft.com/office/powerpoint/2010/main" val="2742694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photo">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0" y="1750540"/>
            <a:ext cx="12192000" cy="4245448"/>
          </a:xfrm>
          <a:prstGeom prst="rect">
            <a:avLst/>
          </a:prstGeom>
          <a:solidFill>
            <a:schemeClr val="bg2"/>
          </a:solidFill>
        </p:spPr>
        <p:txBody>
          <a:bodyPr/>
          <a:lstStyle>
            <a:lvl1pPr marL="0" indent="0">
              <a:buNone/>
              <a:defRPr/>
            </a:lvl1pPr>
          </a:lstStyle>
          <a:p>
            <a:endParaRPr lang="en-GB" noProof="0"/>
          </a:p>
        </p:txBody>
      </p:sp>
      <p:sp>
        <p:nvSpPr>
          <p:cNvPr id="10" name="Title Placeholder 1"/>
          <p:cNvSpPr>
            <a:spLocks noGrp="1"/>
          </p:cNvSpPr>
          <p:nvPr>
            <p:ph type="title"/>
          </p:nvPr>
        </p:nvSpPr>
        <p:spPr>
          <a:xfrm>
            <a:off x="970722" y="575220"/>
            <a:ext cx="10263893" cy="782357"/>
          </a:xfrm>
          <a:prstGeom prst="rect">
            <a:avLst/>
          </a:prstGeom>
        </p:spPr>
        <p:txBody>
          <a:bodyPr vert="horz" lIns="91440" tIns="45720" rIns="91440" bIns="0" rtlCol="0" anchor="b" anchorCtr="0">
            <a:noAutofit/>
          </a:bodyPr>
          <a:lstStyle>
            <a:lvl1pPr>
              <a:defRPr sz="3800"/>
            </a:lvl1pPr>
          </a:lstStyle>
          <a:p>
            <a:r>
              <a:rPr lang="en-GB" noProof="0"/>
              <a:t>Click to edit Master title style</a:t>
            </a:r>
          </a:p>
        </p:txBody>
      </p:sp>
      <p:cxnSp>
        <p:nvCxnSpPr>
          <p:cNvPr id="5" name="Straight Connector 4"/>
          <p:cNvCxnSpPr/>
          <p:nvPr userDrawn="1"/>
        </p:nvCxnSpPr>
        <p:spPr>
          <a:xfrm flipH="1">
            <a:off x="838201" y="0"/>
            <a:ext cx="1" cy="13652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301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EC-JRC-logo_horizontal_EN_pos_transparent-background.png"/>
          <p:cNvPicPr>
            <a:picLocks noChangeAspect="1"/>
          </p:cNvPicPr>
          <p:nvPr userDrawn="1"/>
        </p:nvPicPr>
        <p:blipFill rotWithShape="1">
          <a:blip r:embed="rId19" cstate="print">
            <a:extLst>
              <a:ext uri="{28A0092B-C50C-407E-A947-70E740481C1C}">
                <a14:useLocalDpi xmlns:a14="http://schemas.microsoft.com/office/drawing/2010/main" val="0"/>
              </a:ext>
            </a:extLst>
          </a:blip>
          <a:srcRect l="6902" t="10944" r="6669" b="9113"/>
          <a:stretch/>
        </p:blipFill>
        <p:spPr>
          <a:xfrm>
            <a:off x="9945929" y="6177847"/>
            <a:ext cx="1727997" cy="467228"/>
          </a:xfrm>
          <a:prstGeom prst="rect">
            <a:avLst/>
          </a:prstGeom>
        </p:spPr>
      </p:pic>
      <p:sp>
        <p:nvSpPr>
          <p:cNvPr id="8" name="Slide Number Placeholder 7"/>
          <p:cNvSpPr>
            <a:spLocks noGrp="1"/>
          </p:cNvSpPr>
          <p:nvPr>
            <p:ph type="sldNum" sz="quarter" idx="4"/>
          </p:nvPr>
        </p:nvSpPr>
        <p:spPr>
          <a:xfrm>
            <a:off x="838200" y="625429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015BF1-D259-0341-94F8-9E410F79F678}" type="slidenum">
              <a:rPr lang="en-US" smtClean="0"/>
              <a:pPr/>
              <a:t>‹#›</a:t>
            </a:fld>
            <a:endParaRPr lang="en-US"/>
          </a:p>
        </p:txBody>
      </p:sp>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49" r:id="rId2"/>
    <p:sldLayoutId id="2147483651" r:id="rId3"/>
    <p:sldLayoutId id="2147483650" r:id="rId4"/>
    <p:sldLayoutId id="2147483660" r:id="rId5"/>
    <p:sldLayoutId id="2147483652" r:id="rId6"/>
    <p:sldLayoutId id="2147483661" r:id="rId7"/>
    <p:sldLayoutId id="2147483653" r:id="rId8"/>
    <p:sldLayoutId id="2147483654" r:id="rId9"/>
    <p:sldLayoutId id="2147483659" r:id="rId10"/>
    <p:sldLayoutId id="2147483658" r:id="rId11"/>
    <p:sldLayoutId id="2147483668" r:id="rId12"/>
    <p:sldLayoutId id="2147483666" r:id="rId13"/>
    <p:sldLayoutId id="2147483667" r:id="rId14"/>
    <p:sldLayoutId id="2147483655" r:id="rId15"/>
    <p:sldLayoutId id="2147483670" r:id="rId16"/>
    <p:sldLayoutId id="2147483669" r:id="rId17"/>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rgbClr val="2B91C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hyperlink" Target="https://qgis.org/downloads/QGIS-OSGeo4W-3.22.11-1.msi"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s://www.osgeo.org/"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desktop.arcgis.com/en/arcmap/latest/manage-data/shapefiles/shapefile-file-extensions.htm" TargetMode="External"/><Relationship Id="rId2" Type="http://schemas.openxmlformats.org/officeDocument/2006/relationships/hyperlink" Target="https://www.esri.com/en-us/home" TargetMode="External"/><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hyperlink" Target="https://www.ogc.org/standards/geotif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ocs.qgis.org/3.22/en/docs/user_manual/processing/toolbox.html" TargetMode="External"/><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tinyurl.com/espinca2022" TargetMode="External"/><Relationship Id="rId2" Type="http://schemas.openxmlformats.org/officeDocument/2006/relationships/hyperlink" Target="https://www.qgis.org/en/site/forusers/download.html" TargetMode="Externa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scholar.google.com/citations?hl=en&amp;user=W2DqfNIAAAAJ&amp;view_op=list_works&amp;sortby=pubdate" TargetMode="External"/><Relationship Id="rId7" Type="http://schemas.openxmlformats.org/officeDocument/2006/relationships/hyperlink" Target="https://re.public.polimi.it/retrieve/e0c31c0b-8180-4599-e053-1705fe0aef77/oxoli_et_al_geam2017.pdf" TargetMode="External"/><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hyperlink" Target="https://www.packtpub.com/product/postgis-cookbook-second-edition/9781788299329" TargetMode="External"/><Relationship Id="rId5" Type="http://schemas.openxmlformats.org/officeDocument/2006/relationships/hyperlink" Target="https://ecosystem-accounts.jrc.ec.europa.eu/" TargetMode="External"/><Relationship Id="rId4" Type="http://schemas.openxmlformats.org/officeDocument/2006/relationships/hyperlink" Target="https://publications.jrc.ec.europa.eu/repository/handle/JRC130782"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hyperlink" Target="https://publications.jrc.ec.europa.eu/repository/handle/JRC126566" TargetMode="Externa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43.JPG"/><Relationship Id="rId5" Type="http://schemas.openxmlformats.org/officeDocument/2006/relationships/image" Target="../media/image42.JPG"/><Relationship Id="rId10" Type="http://schemas.openxmlformats.org/officeDocument/2006/relationships/image" Target="../media/image47.JPG"/><Relationship Id="rId4" Type="http://schemas.openxmlformats.org/officeDocument/2006/relationships/image" Target="../media/image41.JPG"/><Relationship Id="rId9" Type="http://schemas.openxmlformats.org/officeDocument/2006/relationships/image" Target="../media/image46.JPG"/></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scholar.google.at/citations?hl=nl&amp;view_op=list_works&amp;gmla=AJsN-F7ErVsYhwDx6770NBRjnv21EpC2SRjIowvHwnfGNeD5Q0T-5VZIQq_dAZ7qmDZbRxXXnJ4gVDpOirQJN6_EtlyC19fJ3kHe568Il6y9-Ff3ov9loWc&amp;user=Ll1OkFcAAAAJ"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ecosystem-accounts.jrc.ec.europa.eu/about-inca" TargetMode="Externa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docs.qgis.org/3.22/en/docs/user_manual/processing_algs/qgis/rasteranalysis.html#zonal-statistics" TargetMode="External"/><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publications.jrc.ec.europa.eu/repository/handle/JRC126566"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46.JPG"/><Relationship Id="rId7" Type="http://schemas.openxmlformats.org/officeDocument/2006/relationships/image" Target="../media/image81.JPG"/><Relationship Id="rId2" Type="http://schemas.openxmlformats.org/officeDocument/2006/relationships/image" Target="../media/image77.JPG"/><Relationship Id="rId1" Type="http://schemas.openxmlformats.org/officeDocument/2006/relationships/slideLayout" Target="../slideLayouts/slideLayout4.xml"/><Relationship Id="rId6" Type="http://schemas.openxmlformats.org/officeDocument/2006/relationships/image" Target="../media/image80.JPG"/><Relationship Id="rId5" Type="http://schemas.openxmlformats.org/officeDocument/2006/relationships/image" Target="../media/image79.JPG"/><Relationship Id="rId10" Type="http://schemas.openxmlformats.org/officeDocument/2006/relationships/image" Target="../media/image84.JPG"/><Relationship Id="rId4" Type="http://schemas.openxmlformats.org/officeDocument/2006/relationships/image" Target="../media/image78.JPG"/><Relationship Id="rId9" Type="http://schemas.openxmlformats.org/officeDocument/2006/relationships/image" Target="../media/image83.JPG"/></Relationships>
</file>

<file path=ppt/slides/_rels/slide6.xml.rels><?xml version="1.0" encoding="UTF-8" standalone="yes"?>
<Relationships xmlns="http://schemas.openxmlformats.org/package/2006/relationships"><Relationship Id="rId3" Type="http://schemas.openxmlformats.org/officeDocument/2006/relationships/hyperlink" Target="https://ecosystem-accounts.jrc.ec.europa.eu/about-inca" TargetMode="External"/><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 Id="rId4" Type="http://schemas.openxmlformats.org/officeDocument/2006/relationships/hyperlink" Target="https://oneecosystem.pensoft.net/article/85389/"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mailto:mayra.zurbaran-nucci@ext.ec.europa.eu"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2" Type="http://schemas.openxmlformats.org/officeDocument/2006/relationships/hyperlink" Target="https://ecosystem-accounts.jrc.ec.europa.eu/about-inca"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1C776-C2E1-4C31-8B01-5E2B255001B0}"/>
              </a:ext>
            </a:extLst>
          </p:cNvPr>
          <p:cNvSpPr>
            <a:spLocks noGrp="1"/>
          </p:cNvSpPr>
          <p:nvPr>
            <p:ph type="ctrTitle"/>
          </p:nvPr>
        </p:nvSpPr>
        <p:spPr>
          <a:xfrm>
            <a:off x="1071349" y="1992572"/>
            <a:ext cx="10290265" cy="2563386"/>
          </a:xfrm>
        </p:spPr>
        <p:txBody>
          <a:bodyPr wrap="square" lIns="91440" tIns="45720" rIns="91440" bIns="45720" anchor="t">
            <a:noAutofit/>
          </a:bodyPr>
          <a:lstStyle/>
          <a:p>
            <a:pPr>
              <a:lnSpc>
                <a:spcPct val="100000"/>
              </a:lnSpc>
            </a:pPr>
            <a:r>
              <a:rPr lang="en-US" sz="3200"/>
              <a:t>INCA Tool Beta 2 Training for Ecosystem Services Partnership (ESP) 2022 Europe</a:t>
            </a:r>
            <a:endParaRPr lang="en-US" sz="3200">
              <a:cs typeface="Arial"/>
            </a:endParaRPr>
          </a:p>
        </p:txBody>
      </p:sp>
      <p:sp>
        <p:nvSpPr>
          <p:cNvPr id="4" name="Text Placeholder 3">
            <a:extLst>
              <a:ext uri="{FF2B5EF4-FFF2-40B4-BE49-F238E27FC236}">
                <a16:creationId xmlns:a16="http://schemas.microsoft.com/office/drawing/2014/main" id="{7CECB008-882A-4A38-81EC-A77390E4999E}"/>
              </a:ext>
            </a:extLst>
          </p:cNvPr>
          <p:cNvSpPr>
            <a:spLocks noGrp="1"/>
          </p:cNvSpPr>
          <p:nvPr>
            <p:ph type="body" sz="quarter" idx="13"/>
          </p:nvPr>
        </p:nvSpPr>
        <p:spPr>
          <a:xfrm>
            <a:off x="1551512" y="3947937"/>
            <a:ext cx="10290266" cy="608021"/>
          </a:xfrm>
        </p:spPr>
        <p:txBody>
          <a:bodyPr lIns="91440" tIns="45720" rIns="91440" bIns="45720" anchor="t">
            <a:noAutofit/>
          </a:bodyPr>
          <a:lstStyle/>
          <a:p>
            <a:r>
              <a:rPr lang="en-GB" sz="1400" b="1" i="0"/>
              <a:t>INCA</a:t>
            </a:r>
          </a:p>
          <a:p>
            <a:r>
              <a:rPr lang="en-GB" sz="1400" b="1" i="0">
                <a:cs typeface="Arial"/>
              </a:rPr>
              <a:t>Heraklion, Greece – ESP 2022 Europe</a:t>
            </a:r>
          </a:p>
          <a:p>
            <a:r>
              <a:rPr lang="en-GB" sz="1400" b="1" i="0">
                <a:cs typeface="Arial"/>
              </a:rPr>
              <a:t>10/10/2022</a:t>
            </a:r>
          </a:p>
        </p:txBody>
      </p:sp>
      <p:sp>
        <p:nvSpPr>
          <p:cNvPr id="3" name="TextBox 2"/>
          <p:cNvSpPr txBox="1"/>
          <p:nvPr/>
        </p:nvSpPr>
        <p:spPr>
          <a:xfrm>
            <a:off x="3384884" y="5274571"/>
            <a:ext cx="8446168" cy="1446550"/>
          </a:xfrm>
          <a:prstGeom prst="rect">
            <a:avLst/>
          </a:prstGeom>
          <a:noFill/>
        </p:spPr>
        <p:txBody>
          <a:bodyPr wrap="square" lIns="91440" tIns="45720" rIns="91440" bIns="45720" rtlCol="0" anchor="t">
            <a:spAutoFit/>
          </a:bodyPr>
          <a:lstStyle/>
          <a:p>
            <a:pPr algn="r">
              <a:buClr>
                <a:schemeClr val="accent5"/>
              </a:buClr>
            </a:pPr>
            <a:r>
              <a:rPr lang="en-US" sz="2200" dirty="0">
                <a:solidFill>
                  <a:schemeClr val="bg1"/>
                </a:solidFill>
              </a:rPr>
              <a:t>Mayra Zurbaran</a:t>
            </a:r>
          </a:p>
          <a:p>
            <a:pPr algn="r"/>
            <a:r>
              <a:rPr lang="en-US" sz="2200" dirty="0">
                <a:solidFill>
                  <a:schemeClr val="bg1"/>
                </a:solidFill>
              </a:rPr>
              <a:t>Alessandra La Notte</a:t>
            </a:r>
            <a:endParaRPr lang="en-US" sz="2200" dirty="0">
              <a:solidFill>
                <a:schemeClr val="bg1"/>
              </a:solidFill>
              <a:cs typeface="Arial"/>
            </a:endParaRPr>
          </a:p>
          <a:p>
            <a:pPr algn="r"/>
            <a:r>
              <a:rPr lang="en-US" sz="2200" dirty="0">
                <a:solidFill>
                  <a:schemeClr val="bg1"/>
                </a:solidFill>
                <a:cs typeface="Arial"/>
              </a:rPr>
              <a:t>Ioanna </a:t>
            </a:r>
            <a:r>
              <a:rPr lang="en-US" sz="2200" dirty="0" err="1">
                <a:solidFill>
                  <a:schemeClr val="bg1"/>
                </a:solidFill>
                <a:cs typeface="Arial"/>
              </a:rPr>
              <a:t>Grammatikopoulou</a:t>
            </a:r>
            <a:endParaRPr lang="en-US" sz="2200" dirty="0">
              <a:solidFill>
                <a:schemeClr val="bg1"/>
              </a:solidFill>
              <a:cs typeface="Arial"/>
            </a:endParaRPr>
          </a:p>
          <a:p>
            <a:pPr algn="r"/>
            <a:r>
              <a:rPr lang="en-US" sz="2200" dirty="0">
                <a:solidFill>
                  <a:schemeClr val="bg1"/>
                </a:solidFill>
                <a:cs typeface="Arial"/>
              </a:rPr>
              <a:t>Bruno Smets (VITO)</a:t>
            </a:r>
          </a:p>
        </p:txBody>
      </p:sp>
    </p:spTree>
    <p:extLst>
      <p:ext uri="{BB962C8B-B14F-4D97-AF65-F5344CB8AC3E}">
        <p14:creationId xmlns:p14="http://schemas.microsoft.com/office/powerpoint/2010/main" val="1614542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Open QGIS 3.22.11 (LTR) as administrator</a:t>
            </a:r>
            <a:endParaRPr lang="en-US" dirty="0"/>
          </a:p>
        </p:txBody>
      </p:sp>
      <p:pic>
        <p:nvPicPr>
          <p:cNvPr id="6" name="Content Placeholder 5"/>
          <p:cNvPicPr>
            <a:picLocks noGrp="1" noChangeAspect="1"/>
          </p:cNvPicPr>
          <p:nvPr>
            <p:ph idx="1"/>
          </p:nvPr>
        </p:nvPicPr>
        <p:blipFill rotWithShape="1">
          <a:blip r:embed="rId2"/>
          <a:srcRect t="21655" r="45784"/>
          <a:stretch/>
        </p:blipFill>
        <p:spPr>
          <a:xfrm>
            <a:off x="2174239" y="1869441"/>
            <a:ext cx="5076647" cy="4126548"/>
          </a:xfrm>
          <a:prstGeom prst="rect">
            <a:avLst/>
          </a:prstGeom>
        </p:spPr>
      </p:pic>
      <p:sp>
        <p:nvSpPr>
          <p:cNvPr id="8" name="Rounded Rectangle 7"/>
          <p:cNvSpPr/>
          <p:nvPr/>
        </p:nvSpPr>
        <p:spPr>
          <a:xfrm>
            <a:off x="4573145" y="3594100"/>
            <a:ext cx="2667251" cy="182880"/>
          </a:xfrm>
          <a:prstGeom prst="roundRect">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a:xfrm>
            <a:off x="8338820" y="3100764"/>
            <a:ext cx="2125980"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smtClean="0"/>
              <a:t>Right-click on QGIS LTR and select </a:t>
            </a:r>
            <a:r>
              <a:rPr lang="en-GB" b="1" dirty="0" smtClean="0"/>
              <a:t>‘Run as administrator’</a:t>
            </a:r>
            <a:r>
              <a:rPr lang="en-GB" dirty="0" smtClean="0"/>
              <a:t> for the plugin installation. Once installed, this will not be needed</a:t>
            </a:r>
          </a:p>
        </p:txBody>
      </p:sp>
      <p:cxnSp>
        <p:nvCxnSpPr>
          <p:cNvPr id="11" name="Straight Arrow Connector 10"/>
          <p:cNvCxnSpPr>
            <a:stCxn id="8" idx="3"/>
            <a:endCxn id="9" idx="1"/>
          </p:cNvCxnSpPr>
          <p:nvPr/>
        </p:nvCxnSpPr>
        <p:spPr>
          <a:xfrm>
            <a:off x="7240396" y="3685540"/>
            <a:ext cx="1098424" cy="10772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44333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a:t>QGIS 3.22 (LTR) - A Free and Open Source Geographic Information System</a:t>
            </a:r>
          </a:p>
        </p:txBody>
      </p:sp>
      <p:sp>
        <p:nvSpPr>
          <p:cNvPr id="9" name="Picture Placeholder 8"/>
          <p:cNvSpPr>
            <a:spLocks noGrp="1"/>
          </p:cNvSpPr>
          <p:nvPr>
            <p:ph type="pic" sz="quarter" idx="13"/>
          </p:nvPr>
        </p:nvSpPr>
        <p:spPr/>
      </p:sp>
      <p:pic>
        <p:nvPicPr>
          <p:cNvPr id="5" name="Picture 4"/>
          <p:cNvPicPr>
            <a:picLocks noChangeAspect="1"/>
          </p:cNvPicPr>
          <p:nvPr/>
        </p:nvPicPr>
        <p:blipFill rotWithShape="1">
          <a:blip r:embed="rId3"/>
          <a:srcRect l="1069" t="2338" r="560" b="10101"/>
          <a:stretch/>
        </p:blipFill>
        <p:spPr>
          <a:xfrm>
            <a:off x="1204230" y="1750540"/>
            <a:ext cx="9783540" cy="4245448"/>
          </a:xfrm>
          <a:prstGeom prst="rect">
            <a:avLst/>
          </a:prstGeom>
        </p:spPr>
      </p:pic>
      <p:sp>
        <p:nvSpPr>
          <p:cNvPr id="10" name="TextBox 9"/>
          <p:cNvSpPr txBox="1"/>
          <p:nvPr/>
        </p:nvSpPr>
        <p:spPr>
          <a:xfrm>
            <a:off x="1204230" y="6179127"/>
            <a:ext cx="8669443" cy="369332"/>
          </a:xfrm>
          <a:prstGeom prst="rect">
            <a:avLst/>
          </a:prstGeom>
          <a:noFill/>
        </p:spPr>
        <p:txBody>
          <a:bodyPr wrap="square" rtlCol="0">
            <a:spAutoFit/>
          </a:bodyPr>
          <a:lstStyle/>
          <a:p>
            <a:pPr>
              <a:buClr>
                <a:schemeClr val="accent5"/>
              </a:buClr>
            </a:pPr>
            <a:r>
              <a:rPr lang="en-GB"/>
              <a:t>Download: </a:t>
            </a:r>
            <a:r>
              <a:rPr lang="en-GB">
                <a:hlinkClick r:id="rId4"/>
              </a:rPr>
              <a:t>https://qgis.org/downloads/QGIS-OSGeo4W-3.22.11-1.msi</a:t>
            </a:r>
            <a:r>
              <a:rPr lang="en-GB"/>
              <a:t> </a:t>
            </a:r>
            <a:endParaRPr lang="en-US" noProof="0"/>
          </a:p>
        </p:txBody>
      </p:sp>
    </p:spTree>
    <p:extLst>
      <p:ext uri="{BB962C8B-B14F-4D97-AF65-F5344CB8AC3E}">
        <p14:creationId xmlns:p14="http://schemas.microsoft.com/office/powerpoint/2010/main" val="3403323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sz="2000"/>
              <a:t>QGIS is a professional GIS application that is built on top of and proud to be itself </a:t>
            </a:r>
            <a:r>
              <a:rPr lang="en-US" sz="2000" b="1"/>
              <a:t>Free and Open Source Software</a:t>
            </a:r>
            <a:r>
              <a:rPr lang="en-US" sz="2000"/>
              <a:t> (FOSS)</a:t>
            </a:r>
          </a:p>
          <a:p>
            <a:r>
              <a:rPr lang="en-US" sz="2000"/>
              <a:t>Licensed under the </a:t>
            </a:r>
            <a:r>
              <a:rPr lang="en-US" sz="2000" b="1"/>
              <a:t>GNU General Public License</a:t>
            </a:r>
            <a:r>
              <a:rPr lang="en-US" sz="2000"/>
              <a:t>. QGIS is an official project of </a:t>
            </a:r>
            <a:r>
              <a:rPr lang="en-US" sz="2000" b="1"/>
              <a:t>the Open Source Geospatial Foundation (</a:t>
            </a:r>
            <a:r>
              <a:rPr lang="en-US" sz="2000" b="1" err="1">
                <a:hlinkClick r:id="rId2"/>
              </a:rPr>
              <a:t>OSGeo</a:t>
            </a:r>
            <a:r>
              <a:rPr lang="en-US" sz="2000" b="1"/>
              <a:t>)</a:t>
            </a:r>
          </a:p>
          <a:p>
            <a:pPr lvl="1"/>
            <a:r>
              <a:rPr lang="en-US" sz="1800" b="1" err="1"/>
              <a:t>OSGeo</a:t>
            </a:r>
            <a:r>
              <a:rPr lang="en-US" sz="1800"/>
              <a:t> is a not-for-profit organization whose mission is to </a:t>
            </a:r>
            <a:r>
              <a:rPr lang="en-US" sz="1800" b="1"/>
              <a:t>foster global adoption of open geospatial technology</a:t>
            </a:r>
            <a:r>
              <a:rPr lang="en-US" sz="1800"/>
              <a:t> by being an inclusive software foundation devoted to an </a:t>
            </a:r>
            <a:r>
              <a:rPr lang="en-US" sz="1800" b="1"/>
              <a:t>open philosophy and participatory community</a:t>
            </a:r>
            <a:r>
              <a:rPr lang="en-US" sz="1800"/>
              <a:t> driven development</a:t>
            </a:r>
          </a:p>
          <a:p>
            <a:r>
              <a:rPr lang="en-US" sz="2000"/>
              <a:t>QGIS provides a continuously growing number of capabilities provided by core functions and </a:t>
            </a:r>
            <a:r>
              <a:rPr lang="en-US" sz="2000" b="1"/>
              <a:t>plugins</a:t>
            </a:r>
          </a:p>
          <a:p>
            <a:r>
              <a:rPr lang="en-US" sz="2000"/>
              <a:t>You can visualize, manage, edit, </a:t>
            </a:r>
            <a:r>
              <a:rPr lang="en-US" sz="2000" err="1"/>
              <a:t>analyse</a:t>
            </a:r>
            <a:r>
              <a:rPr lang="en-US" sz="2000"/>
              <a:t> data, and compose printable maps</a:t>
            </a:r>
          </a:p>
        </p:txBody>
      </p:sp>
      <p:sp>
        <p:nvSpPr>
          <p:cNvPr id="4" name="Title 3"/>
          <p:cNvSpPr>
            <a:spLocks noGrp="1"/>
          </p:cNvSpPr>
          <p:nvPr>
            <p:ph type="title"/>
          </p:nvPr>
        </p:nvSpPr>
        <p:spPr/>
        <p:txBody>
          <a:bodyPr/>
          <a:lstStyle/>
          <a:p>
            <a:r>
              <a:rPr lang="en-GB"/>
              <a:t>About QGIS</a:t>
            </a:r>
            <a:endParaRPr lang="en-US"/>
          </a:p>
        </p:txBody>
      </p:sp>
    </p:spTree>
    <p:extLst>
      <p:ext uri="{BB962C8B-B14F-4D97-AF65-F5344CB8AC3E}">
        <p14:creationId xmlns:p14="http://schemas.microsoft.com/office/powerpoint/2010/main" val="1335142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Spatial data types used (vector &amp; raster)</a:t>
            </a:r>
            <a:endParaRPr lang="en-US" dirty="0"/>
          </a:p>
        </p:txBody>
      </p:sp>
      <p:sp>
        <p:nvSpPr>
          <p:cNvPr id="4" name="Content Placeholder 3"/>
          <p:cNvSpPr>
            <a:spLocks noGrp="1"/>
          </p:cNvSpPr>
          <p:nvPr>
            <p:ph idx="10"/>
          </p:nvPr>
        </p:nvSpPr>
        <p:spPr>
          <a:xfrm>
            <a:off x="967154" y="1452880"/>
            <a:ext cx="5004000" cy="4543107"/>
          </a:xfrm>
        </p:spPr>
        <p:txBody>
          <a:bodyPr/>
          <a:lstStyle/>
          <a:p>
            <a:pPr>
              <a:spcAft>
                <a:spcPts val="600"/>
              </a:spcAft>
            </a:pPr>
            <a:r>
              <a:rPr lang="en-GB" sz="1800" b="1" dirty="0" smtClean="0"/>
              <a:t>Vector</a:t>
            </a:r>
            <a:r>
              <a:rPr lang="en-GB" sz="1800" dirty="0" smtClean="0"/>
              <a:t> files are geometries that can be </a:t>
            </a:r>
            <a:r>
              <a:rPr lang="en-GB" sz="1800" b="1" dirty="0" smtClean="0"/>
              <a:t>points, lines, polygons or </a:t>
            </a:r>
            <a:r>
              <a:rPr lang="en-GB" sz="1800" b="1" dirty="0" err="1" smtClean="0"/>
              <a:t>multipolygon</a:t>
            </a:r>
            <a:r>
              <a:rPr lang="en-GB" sz="1800" b="1" dirty="0" err="1"/>
              <a:t>s</a:t>
            </a:r>
            <a:endParaRPr lang="en-GB" sz="1800" b="1" dirty="0" smtClean="0"/>
          </a:p>
          <a:p>
            <a:pPr lvl="1">
              <a:spcAft>
                <a:spcPts val="200"/>
              </a:spcAft>
            </a:pPr>
            <a:r>
              <a:rPr lang="en-GB" sz="1600" dirty="0" smtClean="0"/>
              <a:t>Vector files we are going to use are </a:t>
            </a:r>
            <a:r>
              <a:rPr lang="en-GB" sz="1600" b="1" dirty="0" err="1" smtClean="0"/>
              <a:t>shapefiles</a:t>
            </a:r>
            <a:r>
              <a:rPr lang="en-GB" sz="1600" dirty="0" smtClean="0"/>
              <a:t> -  a format by </a:t>
            </a:r>
            <a:r>
              <a:rPr lang="en-GB" sz="1600" dirty="0" err="1" smtClean="0">
                <a:hlinkClick r:id="rId2"/>
              </a:rPr>
              <a:t>esri</a:t>
            </a:r>
            <a:endParaRPr lang="en-GB" sz="1600" dirty="0" smtClean="0"/>
          </a:p>
          <a:p>
            <a:pPr lvl="1">
              <a:spcAft>
                <a:spcPts val="200"/>
              </a:spcAft>
            </a:pPr>
            <a:r>
              <a:rPr lang="en-GB" sz="1600" dirty="0" smtClean="0"/>
              <a:t>A </a:t>
            </a:r>
            <a:r>
              <a:rPr lang="en-GB" sz="1600" dirty="0" err="1" smtClean="0"/>
              <a:t>shapefile</a:t>
            </a:r>
            <a:r>
              <a:rPr lang="en-GB" sz="1600" dirty="0" smtClean="0"/>
              <a:t> is composed </a:t>
            </a:r>
            <a:r>
              <a:rPr lang="en-GB" sz="1600" b="1" dirty="0" smtClean="0"/>
              <a:t>by at least 4 different single files.</a:t>
            </a:r>
            <a:r>
              <a:rPr lang="en-GB" sz="1600" dirty="0" smtClean="0"/>
              <a:t> </a:t>
            </a:r>
            <a:r>
              <a:rPr lang="en-GB" sz="1600" b="1" dirty="0" smtClean="0"/>
              <a:t>All are needed</a:t>
            </a:r>
            <a:endParaRPr lang="en-GB" sz="1600" dirty="0" smtClean="0"/>
          </a:p>
          <a:p>
            <a:pPr lvl="1">
              <a:spcAft>
                <a:spcPts val="200"/>
              </a:spcAft>
            </a:pPr>
            <a:r>
              <a:rPr lang="en-GB" sz="1600" dirty="0" smtClean="0"/>
              <a:t>Example for NUTS0 for Greece:</a:t>
            </a:r>
          </a:p>
          <a:p>
            <a:pPr lvl="1">
              <a:spcAft>
                <a:spcPts val="200"/>
              </a:spcAft>
            </a:pPr>
            <a:endParaRPr lang="en-GB" sz="1600" dirty="0"/>
          </a:p>
          <a:p>
            <a:pPr lvl="1">
              <a:spcAft>
                <a:spcPts val="200"/>
              </a:spcAft>
            </a:pPr>
            <a:endParaRPr lang="en-GB" sz="1600" dirty="0" smtClean="0"/>
          </a:p>
          <a:p>
            <a:pPr marL="457200" lvl="1" indent="0">
              <a:spcAft>
                <a:spcPts val="200"/>
              </a:spcAft>
              <a:buNone/>
            </a:pPr>
            <a:endParaRPr lang="en-GB" sz="1600" dirty="0"/>
          </a:p>
          <a:p>
            <a:pPr lvl="1">
              <a:spcAft>
                <a:spcPts val="200"/>
              </a:spcAft>
            </a:pPr>
            <a:endParaRPr lang="en-GB" sz="1600" dirty="0" smtClean="0"/>
          </a:p>
          <a:p>
            <a:pPr marL="457200" lvl="1" indent="0">
              <a:spcAft>
                <a:spcPts val="200"/>
              </a:spcAft>
              <a:buNone/>
            </a:pPr>
            <a:endParaRPr lang="en-GB" sz="1600" dirty="0"/>
          </a:p>
          <a:p>
            <a:pPr lvl="1">
              <a:spcAft>
                <a:spcPts val="200"/>
              </a:spcAft>
            </a:pPr>
            <a:r>
              <a:rPr lang="en-GB" sz="1600" dirty="0" smtClean="0"/>
              <a:t>When selecting a </a:t>
            </a:r>
            <a:r>
              <a:rPr lang="en-GB" sz="1600" dirty="0" err="1" smtClean="0"/>
              <a:t>shapefile</a:t>
            </a:r>
            <a:r>
              <a:rPr lang="en-GB" sz="1600" dirty="0" smtClean="0"/>
              <a:t> make sure to select the one with the </a:t>
            </a:r>
            <a:r>
              <a:rPr lang="en-GB" sz="1600" b="1" dirty="0" smtClean="0"/>
              <a:t>.</a:t>
            </a:r>
            <a:r>
              <a:rPr lang="en-GB" sz="1600" b="1" dirty="0" err="1" smtClean="0"/>
              <a:t>shp</a:t>
            </a:r>
            <a:r>
              <a:rPr lang="en-GB" sz="1600" dirty="0" smtClean="0"/>
              <a:t> extension</a:t>
            </a:r>
            <a:endParaRPr lang="en-GB" sz="1600" dirty="0"/>
          </a:p>
          <a:p>
            <a:pPr marL="114300" indent="0">
              <a:spcAft>
                <a:spcPts val="600"/>
              </a:spcAft>
              <a:buNone/>
            </a:pPr>
            <a:r>
              <a:rPr lang="en-GB" sz="1400" dirty="0" smtClean="0"/>
              <a:t>Learn </a:t>
            </a:r>
            <a:r>
              <a:rPr lang="en-GB" sz="1400" dirty="0"/>
              <a:t>more: </a:t>
            </a:r>
            <a:r>
              <a:rPr lang="en-GB" sz="1400" dirty="0">
                <a:hlinkClick r:id="rId3"/>
              </a:rPr>
              <a:t>https://</a:t>
            </a:r>
            <a:r>
              <a:rPr lang="en-GB" sz="1400" dirty="0" smtClean="0">
                <a:hlinkClick r:id="rId3"/>
              </a:rPr>
              <a:t>desktop.arcgis.com/en/arcmap/latest/manage-data/shapefiles/shapefile-file-extensions.htm</a:t>
            </a:r>
            <a:r>
              <a:rPr lang="en-GB" sz="1400" dirty="0" smtClean="0"/>
              <a:t> </a:t>
            </a:r>
            <a:endParaRPr lang="en-GB" sz="1400" dirty="0"/>
          </a:p>
        </p:txBody>
      </p:sp>
      <p:sp>
        <p:nvSpPr>
          <p:cNvPr id="8" name="Content Placeholder 7"/>
          <p:cNvSpPr>
            <a:spLocks noGrp="1"/>
          </p:cNvSpPr>
          <p:nvPr>
            <p:ph idx="11"/>
          </p:nvPr>
        </p:nvSpPr>
        <p:spPr>
          <a:xfrm>
            <a:off x="6232524" y="1452880"/>
            <a:ext cx="5004000" cy="4907280"/>
          </a:xfrm>
        </p:spPr>
        <p:txBody>
          <a:bodyPr/>
          <a:lstStyle/>
          <a:p>
            <a:r>
              <a:rPr lang="en-GB" sz="1800" b="1" dirty="0" smtClean="0"/>
              <a:t>Raster</a:t>
            </a:r>
            <a:r>
              <a:rPr lang="en-GB" sz="1800" dirty="0" smtClean="0"/>
              <a:t> files </a:t>
            </a:r>
            <a:r>
              <a:rPr lang="en-US" sz="1800" dirty="0" smtClean="0"/>
              <a:t>consists </a:t>
            </a:r>
            <a:r>
              <a:rPr lang="en-US" sz="1800" dirty="0"/>
              <a:t>of a matrix of </a:t>
            </a:r>
            <a:r>
              <a:rPr lang="en-US" sz="1800" b="1" dirty="0"/>
              <a:t>cells</a:t>
            </a:r>
            <a:r>
              <a:rPr lang="en-US" sz="1800" dirty="0"/>
              <a:t> (or pixels) organized into rows and columns (or a grid) where </a:t>
            </a:r>
            <a:r>
              <a:rPr lang="en-US" sz="1800" b="1" dirty="0"/>
              <a:t>each cell contains a value representing </a:t>
            </a:r>
            <a:r>
              <a:rPr lang="en-US" sz="1800" b="1" dirty="0" smtClean="0"/>
              <a:t>information</a:t>
            </a:r>
          </a:p>
          <a:p>
            <a:pPr lvl="1">
              <a:spcAft>
                <a:spcPts val="200"/>
              </a:spcAft>
            </a:pPr>
            <a:r>
              <a:rPr lang="en-GB" sz="1600" b="1" dirty="0" smtClean="0"/>
              <a:t>Raster</a:t>
            </a:r>
            <a:r>
              <a:rPr lang="en-GB" sz="1600" dirty="0" smtClean="0"/>
              <a:t> files we are going to use are </a:t>
            </a:r>
            <a:r>
              <a:rPr lang="en-GB" sz="1600" b="1" dirty="0" err="1" smtClean="0">
                <a:hlinkClick r:id="rId4"/>
              </a:rPr>
              <a:t>GeoTIFF</a:t>
            </a:r>
            <a:r>
              <a:rPr lang="en-GB" sz="1600" b="1" dirty="0" smtClean="0"/>
              <a:t>: </a:t>
            </a:r>
            <a:r>
              <a:rPr lang="en-GB" sz="1600" dirty="0" smtClean="0"/>
              <a:t> </a:t>
            </a:r>
            <a:r>
              <a:rPr lang="en-US" sz="1600" dirty="0"/>
              <a:t>public domain metadata standard which allows </a:t>
            </a:r>
            <a:r>
              <a:rPr lang="en-US" sz="1600" b="1" dirty="0" err="1"/>
              <a:t>georeferencing</a:t>
            </a:r>
            <a:r>
              <a:rPr lang="en-US" sz="1600" dirty="0"/>
              <a:t> information to be embedded within a TIFF </a:t>
            </a:r>
            <a:r>
              <a:rPr lang="en-US" sz="1600" dirty="0" smtClean="0"/>
              <a:t>file</a:t>
            </a:r>
            <a:endParaRPr lang="en-US" sz="1600" dirty="0"/>
          </a:p>
          <a:p>
            <a:pPr lvl="1">
              <a:spcAft>
                <a:spcPts val="200"/>
              </a:spcAft>
            </a:pPr>
            <a:r>
              <a:rPr lang="en-GB" sz="1600" dirty="0" smtClean="0"/>
              <a:t>Example for CORINE Land Cover Accounting Layer for 2018:</a:t>
            </a:r>
          </a:p>
          <a:p>
            <a:pPr lvl="1">
              <a:spcAft>
                <a:spcPts val="200"/>
              </a:spcAft>
            </a:pPr>
            <a:endParaRPr lang="en-GB" sz="1600" dirty="0"/>
          </a:p>
          <a:p>
            <a:pPr lvl="1">
              <a:spcAft>
                <a:spcPts val="200"/>
              </a:spcAft>
            </a:pPr>
            <a:endParaRPr lang="en-GB" sz="1600" dirty="0" smtClean="0"/>
          </a:p>
          <a:p>
            <a:pPr lvl="1">
              <a:spcAft>
                <a:spcPts val="200"/>
              </a:spcAft>
            </a:pPr>
            <a:r>
              <a:rPr lang="en-GB" sz="1600" dirty="0" smtClean="0"/>
              <a:t>When selecting a raster make sure to select the one with the </a:t>
            </a:r>
            <a:r>
              <a:rPr lang="en-GB" sz="1600" b="1" dirty="0" smtClean="0"/>
              <a:t>.</a:t>
            </a:r>
            <a:r>
              <a:rPr lang="en-GB" sz="1600" b="1" dirty="0" err="1" smtClean="0"/>
              <a:t>tif</a:t>
            </a:r>
            <a:r>
              <a:rPr lang="en-GB" sz="1600" dirty="0" smtClean="0"/>
              <a:t> extension</a:t>
            </a:r>
          </a:p>
          <a:p>
            <a:pPr lvl="1">
              <a:spcAft>
                <a:spcPts val="200"/>
              </a:spcAft>
            </a:pPr>
            <a:r>
              <a:rPr lang="en-GB" sz="1600" dirty="0" smtClean="0"/>
              <a:t>The .aux file stores auxiliary metadata for the raster file (.</a:t>
            </a:r>
            <a:r>
              <a:rPr lang="en-GB" sz="1600" dirty="0" err="1" smtClean="0"/>
              <a:t>tif</a:t>
            </a:r>
            <a:r>
              <a:rPr lang="en-GB" sz="1600" dirty="0" smtClean="0"/>
              <a:t>)</a:t>
            </a:r>
            <a:endParaRPr lang="en-US" sz="1600" dirty="0"/>
          </a:p>
        </p:txBody>
      </p:sp>
      <p:pic>
        <p:nvPicPr>
          <p:cNvPr id="9" name="Content Placeholder 6"/>
          <p:cNvPicPr>
            <a:picLocks noChangeAspect="1"/>
          </p:cNvPicPr>
          <p:nvPr/>
        </p:nvPicPr>
        <p:blipFill rotWithShape="1">
          <a:blip r:embed="rId5">
            <a:extLst>
              <a:ext uri="{28A0092B-C50C-407E-A947-70E740481C1C}">
                <a14:useLocalDpi xmlns:a14="http://schemas.microsoft.com/office/drawing/2010/main" val="0"/>
              </a:ext>
            </a:extLst>
          </a:blip>
          <a:srcRect t="4267"/>
          <a:stretch/>
        </p:blipFill>
        <p:spPr>
          <a:xfrm>
            <a:off x="2416546" y="3724433"/>
            <a:ext cx="1472829" cy="1463797"/>
          </a:xfrm>
          <a:prstGeom prst="rect">
            <a:avLst/>
          </a:prstGeom>
        </p:spPr>
      </p:pic>
      <p:sp>
        <p:nvSpPr>
          <p:cNvPr id="10" name="Rounded Rectangle 9"/>
          <p:cNvSpPr/>
          <p:nvPr/>
        </p:nvSpPr>
        <p:spPr>
          <a:xfrm>
            <a:off x="2416546" y="4033520"/>
            <a:ext cx="1586494" cy="243840"/>
          </a:xfrm>
          <a:prstGeom prst="roundRect">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3321" y="4612640"/>
            <a:ext cx="3845605" cy="505262"/>
          </a:xfrm>
          <a:prstGeom prst="rect">
            <a:avLst/>
          </a:prstGeom>
        </p:spPr>
      </p:pic>
      <p:sp>
        <p:nvSpPr>
          <p:cNvPr id="12" name="Rounded Rectangle 11"/>
          <p:cNvSpPr/>
          <p:nvPr/>
        </p:nvSpPr>
        <p:spPr>
          <a:xfrm>
            <a:off x="7198998" y="4632960"/>
            <a:ext cx="3400790" cy="243840"/>
          </a:xfrm>
          <a:prstGeom prst="roundRect">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4" name="Straight Connector 13"/>
          <p:cNvCxnSpPr/>
          <p:nvPr/>
        </p:nvCxnSpPr>
        <p:spPr>
          <a:xfrm>
            <a:off x="6102669" y="1416569"/>
            <a:ext cx="0" cy="527919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9932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75434" y="1478992"/>
            <a:ext cx="8454467" cy="4535470"/>
          </a:xfrm>
          <a:noFill/>
          <a:ln w="28575"/>
        </p:spPr>
      </p:pic>
      <p:sp>
        <p:nvSpPr>
          <p:cNvPr id="3" name="Title 2"/>
          <p:cNvSpPr>
            <a:spLocks noGrp="1"/>
          </p:cNvSpPr>
          <p:nvPr>
            <p:ph type="title"/>
          </p:nvPr>
        </p:nvSpPr>
        <p:spPr/>
        <p:txBody>
          <a:bodyPr/>
          <a:lstStyle/>
          <a:p>
            <a:r>
              <a:rPr lang="en-GB"/>
              <a:t>Get familiar</a:t>
            </a:r>
            <a:endParaRPr lang="en-US"/>
          </a:p>
        </p:txBody>
      </p:sp>
      <p:sp>
        <p:nvSpPr>
          <p:cNvPr id="5" name="Rounded Rectangle 4"/>
          <p:cNvSpPr/>
          <p:nvPr/>
        </p:nvSpPr>
        <p:spPr>
          <a:xfrm>
            <a:off x="3040380" y="1562100"/>
            <a:ext cx="327660" cy="182880"/>
          </a:xfrm>
          <a:prstGeom prst="roundRect">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7" name="Elbow Connector 6"/>
          <p:cNvCxnSpPr>
            <a:stCxn id="5" idx="1"/>
            <a:endCxn id="8" idx="3"/>
          </p:cNvCxnSpPr>
          <p:nvPr/>
        </p:nvCxnSpPr>
        <p:spPr>
          <a:xfrm rot="10800000" flipV="1">
            <a:off x="1661160" y="1653540"/>
            <a:ext cx="1379220" cy="228590"/>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160020" y="1620520"/>
            <a:ext cx="150114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Where you will manage </a:t>
            </a:r>
            <a:r>
              <a:rPr lang="en-GB" b="1" dirty="0"/>
              <a:t>plugins</a:t>
            </a:r>
            <a:endParaRPr lang="en-US" b="1" dirty="0"/>
          </a:p>
        </p:txBody>
      </p:sp>
      <p:sp>
        <p:nvSpPr>
          <p:cNvPr id="11" name="Rounded Rectangle 10"/>
          <p:cNvSpPr/>
          <p:nvPr/>
        </p:nvSpPr>
        <p:spPr>
          <a:xfrm>
            <a:off x="1783358" y="2131040"/>
            <a:ext cx="2125701" cy="3804940"/>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TextBox 11"/>
          <p:cNvSpPr txBox="1"/>
          <p:nvPr/>
        </p:nvSpPr>
        <p:spPr>
          <a:xfrm>
            <a:off x="160020" y="3017847"/>
            <a:ext cx="1501140"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buClr>
                <a:schemeClr val="accent5"/>
              </a:buClr>
            </a:pPr>
            <a:r>
              <a:rPr lang="en-GB" sz="1400" noProof="0"/>
              <a:t>All your spatial data (layers) will appear here. The order in which they show up is the way they are overlapped in the project</a:t>
            </a:r>
            <a:endParaRPr lang="en-US" sz="1400" noProof="0"/>
          </a:p>
        </p:txBody>
      </p:sp>
      <p:cxnSp>
        <p:nvCxnSpPr>
          <p:cNvPr id="24" name="Straight Arrow Connector 23"/>
          <p:cNvCxnSpPr>
            <a:stCxn id="11" idx="1"/>
            <a:endCxn id="12" idx="3"/>
          </p:cNvCxnSpPr>
          <p:nvPr/>
        </p:nvCxnSpPr>
        <p:spPr>
          <a:xfrm flipH="1">
            <a:off x="1661160" y="4033510"/>
            <a:ext cx="12219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5" name="Rounded Rectangle 24"/>
          <p:cNvSpPr/>
          <p:nvPr/>
        </p:nvSpPr>
        <p:spPr>
          <a:xfrm>
            <a:off x="4604592" y="1587495"/>
            <a:ext cx="380157" cy="157485"/>
          </a:xfrm>
          <a:prstGeom prst="roundRect">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TextBox 25"/>
          <p:cNvSpPr txBox="1"/>
          <p:nvPr/>
        </p:nvSpPr>
        <p:spPr>
          <a:xfrm>
            <a:off x="10452100" y="2255847"/>
            <a:ext cx="1501140"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buClr>
                <a:schemeClr val="accent5"/>
              </a:buClr>
            </a:pPr>
            <a:r>
              <a:rPr lang="en-US" sz="1400"/>
              <a:t>The main element of the processing GUI. </a:t>
            </a:r>
            <a:r>
              <a:rPr lang="en-US" sz="1400" b="1"/>
              <a:t>We’ll use this later</a:t>
            </a:r>
            <a:r>
              <a:rPr lang="en-US" sz="1400"/>
              <a:t>. If not present </a:t>
            </a:r>
            <a:r>
              <a:rPr lang="en-US" sz="1400">
                <a:hlinkClick r:id="rId3"/>
              </a:rPr>
              <a:t>install/activate it through the ‘Plugin Manager’</a:t>
            </a:r>
            <a:endParaRPr lang="en-US" sz="1400" noProof="0"/>
          </a:p>
        </p:txBody>
      </p:sp>
      <p:cxnSp>
        <p:nvCxnSpPr>
          <p:cNvPr id="27" name="Elbow Connector 26"/>
          <p:cNvCxnSpPr>
            <a:stCxn id="25" idx="3"/>
            <a:endCxn id="26" idx="1"/>
          </p:cNvCxnSpPr>
          <p:nvPr/>
        </p:nvCxnSpPr>
        <p:spPr>
          <a:xfrm>
            <a:off x="4984749" y="1666238"/>
            <a:ext cx="5467351" cy="1712994"/>
          </a:xfrm>
          <a:prstGeom prst="bentConnector3">
            <a:avLst>
              <a:gd name="adj1" fmla="val 50000"/>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67537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981950" y="1825624"/>
            <a:ext cx="3252666" cy="4170363"/>
          </a:xfrm>
        </p:spPr>
        <p:txBody>
          <a:bodyPr/>
          <a:lstStyle/>
          <a:p>
            <a:pPr marL="457200" indent="-457200">
              <a:buFont typeface="+mj-lt"/>
              <a:buAutoNum type="arabicPeriod"/>
            </a:pPr>
            <a:r>
              <a:rPr lang="it-IT" sz="2000" dirty="0" smtClean="0"/>
              <a:t>Select from the menu </a:t>
            </a:r>
            <a:r>
              <a:rPr lang="it-IT" sz="2000" b="1" dirty="0" smtClean="0"/>
              <a:t>‘Settings’ </a:t>
            </a:r>
            <a:r>
              <a:rPr lang="it-IT" sz="2000" dirty="0" smtClean="0"/>
              <a:t>then </a:t>
            </a:r>
            <a:r>
              <a:rPr lang="it-IT" sz="2000" b="1" dirty="0" smtClean="0"/>
              <a:t>‘Options...’</a:t>
            </a:r>
          </a:p>
          <a:p>
            <a:pPr marL="457200" indent="-457200">
              <a:buFont typeface="+mj-lt"/>
              <a:buAutoNum type="arabicPeriod"/>
            </a:pPr>
            <a:r>
              <a:rPr lang="it-IT" sz="2000" dirty="0" smtClean="0"/>
              <a:t>Select</a:t>
            </a:r>
            <a:r>
              <a:rPr lang="it-IT" sz="2000" b="1" dirty="0" smtClean="0"/>
              <a:t> ‘General’</a:t>
            </a:r>
          </a:p>
          <a:p>
            <a:pPr marL="457200" indent="-457200">
              <a:buFont typeface="+mj-lt"/>
              <a:buAutoNum type="arabicPeriod"/>
            </a:pPr>
            <a:r>
              <a:rPr lang="it-IT" sz="2000" dirty="0" smtClean="0"/>
              <a:t>Tick </a:t>
            </a:r>
            <a:r>
              <a:rPr lang="it-IT" sz="2000" b="1" dirty="0" smtClean="0"/>
              <a:t>‘Override System Locale’ </a:t>
            </a:r>
            <a:r>
              <a:rPr lang="it-IT" sz="2000" dirty="0" smtClean="0"/>
              <a:t>and select </a:t>
            </a:r>
            <a:r>
              <a:rPr lang="it-IT" sz="2000" b="1" dirty="0" smtClean="0"/>
              <a:t>‘American English’ </a:t>
            </a:r>
            <a:r>
              <a:rPr lang="it-IT" sz="2000" dirty="0" smtClean="0"/>
              <a:t>for the </a:t>
            </a:r>
            <a:r>
              <a:rPr lang="it-IT" sz="2000" b="1" dirty="0" smtClean="0"/>
              <a:t>‘User interface translation’</a:t>
            </a:r>
          </a:p>
          <a:p>
            <a:pPr marL="457200" indent="-457200">
              <a:buFont typeface="+mj-lt"/>
              <a:buAutoNum type="arabicPeriod"/>
            </a:pPr>
            <a:r>
              <a:rPr lang="it-IT" sz="2000" dirty="0" smtClean="0"/>
              <a:t>Click on ‘OK’ and </a:t>
            </a:r>
            <a:r>
              <a:rPr lang="it-IT" sz="2000" b="1" dirty="0" smtClean="0"/>
              <a:t>restart QGIS</a:t>
            </a:r>
            <a:endParaRPr lang="en-US" sz="2000" dirty="0"/>
          </a:p>
        </p:txBody>
      </p:sp>
      <p:sp>
        <p:nvSpPr>
          <p:cNvPr id="3" name="Title 2"/>
          <p:cNvSpPr>
            <a:spLocks noGrp="1"/>
          </p:cNvSpPr>
          <p:nvPr>
            <p:ph type="title"/>
          </p:nvPr>
        </p:nvSpPr>
        <p:spPr/>
        <p:txBody>
          <a:bodyPr/>
          <a:lstStyle/>
          <a:p>
            <a:r>
              <a:rPr lang="it-IT" dirty="0" smtClean="0"/>
              <a:t>Set language to ‘American English’</a:t>
            </a:r>
            <a:endParaRPr lang="en-US" dirty="0"/>
          </a:p>
        </p:txBody>
      </p:sp>
      <p:pic>
        <p:nvPicPr>
          <p:cNvPr id="4" name="Picture 3"/>
          <p:cNvPicPr>
            <a:picLocks noChangeAspect="1"/>
          </p:cNvPicPr>
          <p:nvPr/>
        </p:nvPicPr>
        <p:blipFill rotWithShape="1">
          <a:blip r:embed="rId2"/>
          <a:srcRect l="23125" t="12592" r="22688" b="7963"/>
          <a:stretch/>
        </p:blipFill>
        <p:spPr>
          <a:xfrm>
            <a:off x="970722" y="1501774"/>
            <a:ext cx="6173028" cy="5090853"/>
          </a:xfrm>
          <a:prstGeom prst="rect">
            <a:avLst/>
          </a:prstGeom>
        </p:spPr>
      </p:pic>
    </p:spTree>
    <p:extLst>
      <p:ext uri="{BB962C8B-B14F-4D97-AF65-F5344CB8AC3E}">
        <p14:creationId xmlns:p14="http://schemas.microsoft.com/office/powerpoint/2010/main" val="4099122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Check the files shared with you under ‘PLUGIN’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4029" y="1825625"/>
            <a:ext cx="8845148" cy="4170363"/>
          </a:xfrm>
        </p:spPr>
      </p:pic>
      <p:sp>
        <p:nvSpPr>
          <p:cNvPr id="5" name="Rounded Rectangle 4"/>
          <p:cNvSpPr/>
          <p:nvPr/>
        </p:nvSpPr>
        <p:spPr>
          <a:xfrm>
            <a:off x="3744423" y="3126740"/>
            <a:ext cx="2424774" cy="182880"/>
          </a:xfrm>
          <a:prstGeom prst="roundRect">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Rounded Rectangle 5"/>
          <p:cNvSpPr/>
          <p:nvPr/>
        </p:nvSpPr>
        <p:spPr>
          <a:xfrm>
            <a:off x="3739343" y="3299460"/>
            <a:ext cx="2424774" cy="182880"/>
          </a:xfrm>
          <a:prstGeom prst="roundRect">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ounded Rectangle 6"/>
          <p:cNvSpPr/>
          <p:nvPr/>
        </p:nvSpPr>
        <p:spPr>
          <a:xfrm>
            <a:off x="3739343" y="2926080"/>
            <a:ext cx="2424774" cy="182880"/>
          </a:xfrm>
          <a:prstGeom prst="roundRect">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p:cNvSpPr txBox="1"/>
          <p:nvPr/>
        </p:nvSpPr>
        <p:spPr>
          <a:xfrm>
            <a:off x="1082040" y="2603520"/>
            <a:ext cx="150114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200" dirty="0" smtClean="0"/>
              <a:t>Then </a:t>
            </a:r>
            <a:r>
              <a:rPr lang="en-GB" sz="1200" b="1" dirty="0" smtClean="0"/>
              <a:t>INCA plugin</a:t>
            </a:r>
            <a:r>
              <a:rPr lang="en-GB" sz="1200" dirty="0" smtClean="0"/>
              <a:t> – Do NOT unzip</a:t>
            </a:r>
            <a:endParaRPr lang="en-US" sz="1200" b="1" dirty="0"/>
          </a:p>
        </p:txBody>
      </p:sp>
      <p:cxnSp>
        <p:nvCxnSpPr>
          <p:cNvPr id="3" name="Elbow Connector 2"/>
          <p:cNvCxnSpPr>
            <a:stCxn id="7" idx="1"/>
            <a:endCxn id="8" idx="3"/>
          </p:cNvCxnSpPr>
          <p:nvPr/>
        </p:nvCxnSpPr>
        <p:spPr>
          <a:xfrm rot="10800000">
            <a:off x="2583181" y="2834354"/>
            <a:ext cx="1156163" cy="183167"/>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1082040" y="3106440"/>
            <a:ext cx="150114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200" b="1" dirty="0" smtClean="0"/>
              <a:t>Installation guide</a:t>
            </a:r>
            <a:r>
              <a:rPr lang="en-GB" sz="1200" dirty="0" smtClean="0"/>
              <a:t> for different OS. If you’re </a:t>
            </a:r>
            <a:r>
              <a:rPr lang="en-GB" sz="1200" b="1" dirty="0" smtClean="0"/>
              <a:t>not</a:t>
            </a:r>
            <a:r>
              <a:rPr lang="en-GB" sz="1200" dirty="0" smtClean="0"/>
              <a:t> running </a:t>
            </a:r>
            <a:r>
              <a:rPr lang="en-GB" sz="1200" b="1" dirty="0" smtClean="0"/>
              <a:t>Windows,</a:t>
            </a:r>
            <a:r>
              <a:rPr lang="en-GB" sz="1200" dirty="0" smtClean="0"/>
              <a:t> </a:t>
            </a:r>
            <a:r>
              <a:rPr lang="en-GB" sz="1200" b="1" dirty="0" smtClean="0"/>
              <a:t>follow instructions from here</a:t>
            </a:r>
            <a:endParaRPr lang="en-US" sz="1200" b="1" dirty="0"/>
          </a:p>
        </p:txBody>
      </p:sp>
      <p:cxnSp>
        <p:nvCxnSpPr>
          <p:cNvPr id="12" name="Elbow Connector 11"/>
          <p:cNvCxnSpPr>
            <a:stCxn id="5" idx="1"/>
            <a:endCxn id="11" idx="3"/>
          </p:cNvCxnSpPr>
          <p:nvPr/>
        </p:nvCxnSpPr>
        <p:spPr>
          <a:xfrm rot="10800000" flipV="1">
            <a:off x="2583181" y="3218179"/>
            <a:ext cx="1161243" cy="488425"/>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sp>
        <p:nvSpPr>
          <p:cNvPr id="14" name="TextBox 13"/>
          <p:cNvSpPr txBox="1"/>
          <p:nvPr/>
        </p:nvSpPr>
        <p:spPr>
          <a:xfrm>
            <a:off x="1074420" y="4340880"/>
            <a:ext cx="1501140"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200" b="1" dirty="0" smtClean="0"/>
              <a:t>User guide</a:t>
            </a:r>
            <a:r>
              <a:rPr lang="en-GB" sz="1200" dirty="0" smtClean="0"/>
              <a:t> for different models, you can consult this for extra information on configuration later on</a:t>
            </a:r>
            <a:endParaRPr lang="en-US" sz="1200" b="1" dirty="0"/>
          </a:p>
        </p:txBody>
      </p:sp>
    </p:spTree>
    <p:extLst>
      <p:ext uri="{BB962C8B-B14F-4D97-AF65-F5344CB8AC3E}">
        <p14:creationId xmlns:p14="http://schemas.microsoft.com/office/powerpoint/2010/main" val="23226370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Search the plugin and start installation</a:t>
            </a:r>
            <a:endParaRPr lang="en-US"/>
          </a:p>
        </p:txBody>
      </p:sp>
      <p:sp>
        <p:nvSpPr>
          <p:cNvPr id="5" name="Content Placeholder 4"/>
          <p:cNvSpPr>
            <a:spLocks noGrp="1"/>
          </p:cNvSpPr>
          <p:nvPr>
            <p:ph idx="1"/>
          </p:nvPr>
        </p:nvSpPr>
        <p:spPr>
          <a:xfrm>
            <a:off x="967154" y="1449704"/>
            <a:ext cx="10267462" cy="4170363"/>
          </a:xfrm>
        </p:spPr>
        <p:txBody>
          <a:bodyPr/>
          <a:lstStyle/>
          <a:p>
            <a:pPr>
              <a:spcAft>
                <a:spcPts val="600"/>
              </a:spcAft>
            </a:pPr>
            <a:r>
              <a:rPr lang="en-GB" sz="1800" b="1"/>
              <a:t>Do not unzip the plugin file</a:t>
            </a:r>
          </a:p>
          <a:p>
            <a:pPr>
              <a:spcAft>
                <a:spcPts val="600"/>
              </a:spcAft>
            </a:pPr>
            <a:r>
              <a:rPr lang="en-GB" sz="1800"/>
              <a:t>Go to ‘Plugins’ &gt; ‘Manage and Install Plugins…’</a:t>
            </a:r>
          </a:p>
          <a:p>
            <a:pPr>
              <a:spcAft>
                <a:spcPts val="600"/>
              </a:spcAft>
            </a:pPr>
            <a:r>
              <a:rPr lang="en-GB" sz="1800"/>
              <a:t>Select ‘Install from ZIP’ and search for the INCA beta 2 zip and select it</a:t>
            </a:r>
            <a:endParaRPr lang="en-US" sz="180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1885" y="2552298"/>
            <a:ext cx="6858000" cy="4101232"/>
          </a:xfrm>
          <a:prstGeom prst="rect">
            <a:avLst/>
          </a:prstGeom>
        </p:spPr>
      </p:pic>
      <p:sp>
        <p:nvSpPr>
          <p:cNvPr id="8" name="Rounded Rectangle 7"/>
          <p:cNvSpPr/>
          <p:nvPr/>
        </p:nvSpPr>
        <p:spPr>
          <a:xfrm>
            <a:off x="3657600" y="3521529"/>
            <a:ext cx="5780314" cy="326571"/>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ounded Rectangle 8"/>
          <p:cNvSpPr/>
          <p:nvPr/>
        </p:nvSpPr>
        <p:spPr>
          <a:xfrm>
            <a:off x="2671884" y="3562894"/>
            <a:ext cx="893745" cy="277586"/>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ounded Rectangle 9"/>
          <p:cNvSpPr/>
          <p:nvPr/>
        </p:nvSpPr>
        <p:spPr>
          <a:xfrm>
            <a:off x="5774871" y="3907967"/>
            <a:ext cx="1475016" cy="244933"/>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10078720" y="2992316"/>
            <a:ext cx="1675562"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Where you stored the INCA beta 2 zip file in your </a:t>
            </a:r>
            <a:r>
              <a:rPr lang="en-GB" dirty="0" smtClean="0"/>
              <a:t>computer.</a:t>
            </a:r>
          </a:p>
          <a:p>
            <a:r>
              <a:rPr lang="en-GB" b="1" dirty="0" smtClean="0"/>
              <a:t>Use your OS drive (</a:t>
            </a:r>
            <a:r>
              <a:rPr lang="en-GB" b="1" dirty="0" err="1" smtClean="0"/>
              <a:t>e.g.’C</a:t>
            </a:r>
            <a:r>
              <a:rPr lang="en-GB" b="1" dirty="0" smtClean="0"/>
              <a:t>:\...’</a:t>
            </a:r>
            <a:endParaRPr lang="en-US" b="1" dirty="0"/>
          </a:p>
        </p:txBody>
      </p:sp>
      <p:cxnSp>
        <p:nvCxnSpPr>
          <p:cNvPr id="13" name="Straight Arrow Connector 12"/>
          <p:cNvCxnSpPr>
            <a:stCxn id="8" idx="3"/>
            <a:endCxn id="11" idx="1"/>
          </p:cNvCxnSpPr>
          <p:nvPr/>
        </p:nvCxnSpPr>
        <p:spPr>
          <a:xfrm flipV="1">
            <a:off x="9437914" y="3684814"/>
            <a:ext cx="640806" cy="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4" name="TextBox 13"/>
          <p:cNvSpPr txBox="1"/>
          <p:nvPr/>
        </p:nvSpPr>
        <p:spPr>
          <a:xfrm>
            <a:off x="5761809" y="4432119"/>
            <a:ext cx="150114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Click to start the installation</a:t>
            </a:r>
            <a:endParaRPr lang="en-US" b="1"/>
          </a:p>
        </p:txBody>
      </p:sp>
      <p:cxnSp>
        <p:nvCxnSpPr>
          <p:cNvPr id="16" name="Straight Arrow Connector 15"/>
          <p:cNvCxnSpPr>
            <a:stCxn id="10" idx="2"/>
            <a:endCxn id="14" idx="0"/>
          </p:cNvCxnSpPr>
          <p:nvPr/>
        </p:nvCxnSpPr>
        <p:spPr>
          <a:xfrm>
            <a:off x="6512379" y="4152900"/>
            <a:ext cx="0" cy="27921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137" y="3907967"/>
            <a:ext cx="3825240" cy="1127760"/>
          </a:xfrm>
          <a:prstGeom prst="rect">
            <a:avLst/>
          </a:prstGeom>
        </p:spPr>
      </p:pic>
    </p:spTree>
    <p:extLst>
      <p:ext uri="{BB962C8B-B14F-4D97-AF65-F5344CB8AC3E}">
        <p14:creationId xmlns:p14="http://schemas.microsoft.com/office/powerpoint/2010/main" val="200349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2774" y="1810715"/>
            <a:ext cx="5919788" cy="4370851"/>
          </a:xfrm>
        </p:spPr>
      </p:pic>
      <p:sp>
        <p:nvSpPr>
          <p:cNvPr id="3" name="Title 2"/>
          <p:cNvSpPr>
            <a:spLocks noGrp="1"/>
          </p:cNvSpPr>
          <p:nvPr>
            <p:ph type="title"/>
          </p:nvPr>
        </p:nvSpPr>
        <p:spPr/>
        <p:txBody>
          <a:bodyPr/>
          <a:lstStyle/>
          <a:p>
            <a:r>
              <a:rPr lang="en-GB"/>
              <a:t>Continue to install dependencies with OSGeo4W – Windows only</a:t>
            </a:r>
            <a:endParaRPr lang="en-US"/>
          </a:p>
        </p:txBody>
      </p:sp>
    </p:spTree>
    <p:extLst>
      <p:ext uri="{BB962C8B-B14F-4D97-AF65-F5344CB8AC3E}">
        <p14:creationId xmlns:p14="http://schemas.microsoft.com/office/powerpoint/2010/main" val="3677015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Continue to install dependencies with OSGeo4W – Windows only</a:t>
            </a:r>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8249" y="1784983"/>
            <a:ext cx="5928837" cy="4377533"/>
          </a:xfrm>
        </p:spPr>
      </p:pic>
    </p:spTree>
    <p:extLst>
      <p:ext uri="{BB962C8B-B14F-4D97-AF65-F5344CB8AC3E}">
        <p14:creationId xmlns:p14="http://schemas.microsoft.com/office/powerpoint/2010/main" val="103316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First of all</a:t>
            </a:r>
            <a:r>
              <a:rPr lang="en-GB" dirty="0" smtClean="0"/>
              <a:t>: get the data</a:t>
            </a:r>
            <a:endParaRPr lang="en-US" dirty="0"/>
          </a:p>
        </p:txBody>
      </p:sp>
      <p:sp>
        <p:nvSpPr>
          <p:cNvPr id="6" name="Text Placeholder 5"/>
          <p:cNvSpPr>
            <a:spLocks noGrp="1"/>
          </p:cNvSpPr>
          <p:nvPr>
            <p:ph type="body" sz="quarter" idx="14"/>
          </p:nvPr>
        </p:nvSpPr>
        <p:spPr/>
        <p:txBody>
          <a:bodyPr/>
          <a:lstStyle/>
          <a:p>
            <a:pPr marL="0" indent="0">
              <a:lnSpc>
                <a:spcPct val="90000"/>
              </a:lnSpc>
              <a:spcBef>
                <a:spcPct val="0"/>
              </a:spcBef>
              <a:buNone/>
            </a:pPr>
            <a:r>
              <a:rPr lang="en-GB" sz="3800" dirty="0">
                <a:solidFill>
                  <a:schemeClr val="tx2"/>
                </a:solidFill>
                <a:latin typeface="+mj-lt"/>
                <a:ea typeface="+mj-ea"/>
                <a:cs typeface="+mj-cs"/>
              </a:rPr>
              <a:t>Getting started: download the </a:t>
            </a:r>
            <a:r>
              <a:rPr lang="en-GB" sz="3800" dirty="0" smtClean="0">
                <a:solidFill>
                  <a:schemeClr val="tx2"/>
                </a:solidFill>
                <a:latin typeface="+mj-lt"/>
                <a:ea typeface="+mj-ea"/>
                <a:cs typeface="+mj-cs"/>
              </a:rPr>
              <a:t>data &amp; software</a:t>
            </a:r>
            <a:endParaRPr lang="en-GB" sz="3800" dirty="0">
              <a:solidFill>
                <a:schemeClr val="tx2"/>
              </a:solidFill>
              <a:latin typeface="+mj-lt"/>
              <a:ea typeface="+mj-ea"/>
              <a:cs typeface="+mj-cs"/>
            </a:endParaRPr>
          </a:p>
          <a:p>
            <a:r>
              <a:rPr lang="en-GB" dirty="0" smtClean="0"/>
              <a:t>QGIS </a:t>
            </a:r>
            <a:r>
              <a:rPr lang="en-GB" dirty="0"/>
              <a:t>(</a:t>
            </a:r>
            <a:r>
              <a:rPr lang="en-GB" b="1" dirty="0" smtClean="0"/>
              <a:t>LTR</a:t>
            </a:r>
            <a:r>
              <a:rPr lang="en-GB" dirty="0"/>
              <a:t>): </a:t>
            </a:r>
            <a:r>
              <a:rPr lang="en-GB" dirty="0">
                <a:hlinkClick r:id="rId2"/>
              </a:rPr>
              <a:t>https://</a:t>
            </a:r>
            <a:r>
              <a:rPr lang="en-GB" dirty="0" smtClean="0">
                <a:hlinkClick r:id="rId2"/>
              </a:rPr>
              <a:t>www.qgis.org/en/site/forusers/download.html</a:t>
            </a:r>
            <a:r>
              <a:rPr lang="en-GB" dirty="0" smtClean="0"/>
              <a:t> </a:t>
            </a:r>
          </a:p>
          <a:p>
            <a:r>
              <a:rPr lang="en-GB" dirty="0" smtClean="0"/>
              <a:t>INCA Plugin Beta 2 + datasets: </a:t>
            </a:r>
            <a:r>
              <a:rPr lang="en-US" dirty="0">
                <a:hlinkClick r:id="rId3"/>
              </a:rPr>
              <a:t>https://</a:t>
            </a:r>
            <a:r>
              <a:rPr lang="en-US" dirty="0" smtClean="0">
                <a:hlinkClick r:id="rId3"/>
              </a:rPr>
              <a:t>tinyurl.com/espinca2022</a:t>
            </a:r>
            <a:r>
              <a:rPr lang="en-US" dirty="0" smtClean="0"/>
              <a:t> </a:t>
            </a:r>
          </a:p>
          <a:p>
            <a:pPr lvl="1"/>
            <a:r>
              <a:rPr lang="it-IT" b="1" dirty="0" smtClean="0"/>
              <a:t>Unzip the downloaded data</a:t>
            </a:r>
            <a:endParaRPr lang="en-US" b="1" dirty="0"/>
          </a:p>
        </p:txBody>
      </p:sp>
      <p:pic>
        <p:nvPicPr>
          <p:cNvPr id="10" name="Picture Placeholder 9"/>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4948" b="24948"/>
          <a:stretch>
            <a:fillRect/>
          </a:stretch>
        </p:blipFill>
        <p:spPr/>
      </p:pic>
    </p:spTree>
    <p:extLst>
      <p:ext uri="{BB962C8B-B14F-4D97-AF65-F5344CB8AC3E}">
        <p14:creationId xmlns:p14="http://schemas.microsoft.com/office/powerpoint/2010/main" val="1818213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Continue to install dependencies with OSGeo4W – Windows only</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5624" y="1773947"/>
            <a:ext cx="6034088" cy="4455243"/>
          </a:xfrm>
        </p:spPr>
      </p:pic>
    </p:spTree>
    <p:extLst>
      <p:ext uri="{BB962C8B-B14F-4D97-AF65-F5344CB8AC3E}">
        <p14:creationId xmlns:p14="http://schemas.microsoft.com/office/powerpoint/2010/main" val="820989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Continue to install dependencies with OSGeo4W – Windows only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5196" y="1671996"/>
            <a:ext cx="6054943" cy="4470642"/>
          </a:xfrm>
          <a:prstGeom prst="rect">
            <a:avLst/>
          </a:prstGeom>
        </p:spPr>
      </p:pic>
    </p:spTree>
    <p:extLst>
      <p:ext uri="{BB962C8B-B14F-4D97-AF65-F5344CB8AC3E}">
        <p14:creationId xmlns:p14="http://schemas.microsoft.com/office/powerpoint/2010/main" val="1150070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Continue to install dependencies with OSGeo4W – Windows only</a:t>
            </a:r>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8393" y="1696258"/>
            <a:ext cx="6168549" cy="4554523"/>
          </a:xfrm>
        </p:spPr>
      </p:pic>
    </p:spTree>
    <p:extLst>
      <p:ext uri="{BB962C8B-B14F-4D97-AF65-F5344CB8AC3E}">
        <p14:creationId xmlns:p14="http://schemas.microsoft.com/office/powerpoint/2010/main" val="2908227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Continue to install dependencies with OSGeo4W – Windows only</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3374" y="1515291"/>
            <a:ext cx="6438588" cy="4753905"/>
          </a:xfrm>
        </p:spPr>
      </p:pic>
    </p:spTree>
    <p:extLst>
      <p:ext uri="{BB962C8B-B14F-4D97-AF65-F5344CB8AC3E}">
        <p14:creationId xmlns:p14="http://schemas.microsoft.com/office/powerpoint/2010/main" val="2330567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Continue to install dependencies with OSGeo4W – Windows only</a:t>
            </a:r>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1747" y="2267131"/>
            <a:ext cx="6021842" cy="4446202"/>
          </a:xfrm>
        </p:spPr>
      </p:pic>
      <p:sp>
        <p:nvSpPr>
          <p:cNvPr id="6" name="TextBox 5"/>
          <p:cNvSpPr txBox="1"/>
          <p:nvPr/>
        </p:nvSpPr>
        <p:spPr>
          <a:xfrm>
            <a:off x="970722" y="1612299"/>
            <a:ext cx="7855131" cy="400110"/>
          </a:xfrm>
          <a:prstGeom prst="rect">
            <a:avLst/>
          </a:prstGeom>
          <a:noFill/>
        </p:spPr>
        <p:txBody>
          <a:bodyPr wrap="square" rtlCol="0">
            <a:spAutoFit/>
          </a:bodyPr>
          <a:lstStyle/>
          <a:p>
            <a:pPr marL="285750" indent="-285750">
              <a:buClr>
                <a:schemeClr val="accent5"/>
              </a:buClr>
              <a:buFont typeface="Arial"/>
              <a:buChar char="•"/>
            </a:pPr>
            <a:r>
              <a:rPr lang="en-GB" sz="2000" dirty="0"/>
              <a:t>INCA has already selected all packages needed. Click on </a:t>
            </a:r>
            <a:r>
              <a:rPr lang="en-GB" sz="2000" dirty="0" smtClean="0"/>
              <a:t>‘Next’</a:t>
            </a:r>
            <a:endParaRPr lang="en-US" sz="2000" noProof="0" dirty="0"/>
          </a:p>
        </p:txBody>
      </p:sp>
    </p:spTree>
    <p:extLst>
      <p:ext uri="{BB962C8B-B14F-4D97-AF65-F5344CB8AC3E}">
        <p14:creationId xmlns:p14="http://schemas.microsoft.com/office/powerpoint/2010/main" val="4072825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Continue to install dependencies with OSGeo4W – Windows only</a:t>
            </a:r>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4652" y="2394856"/>
            <a:ext cx="5896031" cy="4353310"/>
          </a:xfrm>
        </p:spPr>
      </p:pic>
      <p:sp>
        <p:nvSpPr>
          <p:cNvPr id="6" name="TextBox 5"/>
          <p:cNvSpPr txBox="1"/>
          <p:nvPr/>
        </p:nvSpPr>
        <p:spPr>
          <a:xfrm>
            <a:off x="970722" y="1612299"/>
            <a:ext cx="10263893" cy="707886"/>
          </a:xfrm>
          <a:prstGeom prst="rect">
            <a:avLst/>
          </a:prstGeom>
          <a:noFill/>
        </p:spPr>
        <p:txBody>
          <a:bodyPr wrap="square" rtlCol="0">
            <a:spAutoFit/>
          </a:bodyPr>
          <a:lstStyle/>
          <a:p>
            <a:pPr marL="285750" indent="-285750">
              <a:buClr>
                <a:schemeClr val="accent5"/>
              </a:buClr>
              <a:buFont typeface="Arial"/>
              <a:buChar char="•"/>
            </a:pPr>
            <a:r>
              <a:rPr lang="en-GB" sz="2000" dirty="0"/>
              <a:t>If this dialog </a:t>
            </a:r>
            <a:r>
              <a:rPr lang="en-GB" sz="2000" dirty="0" smtClean="0"/>
              <a:t>appears, </a:t>
            </a:r>
            <a:r>
              <a:rPr lang="en-GB" sz="2000" dirty="0"/>
              <a:t>make sure the checkbox </a:t>
            </a:r>
            <a:r>
              <a:rPr lang="en-GB" sz="2000" dirty="0" smtClean="0"/>
              <a:t>is </a:t>
            </a:r>
            <a:r>
              <a:rPr lang="en-GB" sz="2000" dirty="0"/>
              <a:t>ticked and click </a:t>
            </a:r>
            <a:r>
              <a:rPr lang="en-GB" sz="2000" dirty="0" smtClean="0"/>
              <a:t>on ‘Next’. </a:t>
            </a:r>
            <a:r>
              <a:rPr lang="en-GB" sz="2000" dirty="0"/>
              <a:t>Missing dependencies will be installed.</a:t>
            </a:r>
            <a:endParaRPr lang="en-US" sz="2000" noProof="0" dirty="0"/>
          </a:p>
        </p:txBody>
      </p:sp>
    </p:spTree>
    <p:extLst>
      <p:ext uri="{BB962C8B-B14F-4D97-AF65-F5344CB8AC3E}">
        <p14:creationId xmlns:p14="http://schemas.microsoft.com/office/powerpoint/2010/main" val="739570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Continue to install dependencies with OSGeo4W – Windows only</a:t>
            </a:r>
            <a:endParaRPr lang="en-US"/>
          </a:p>
        </p:txBody>
      </p:sp>
      <p:sp>
        <p:nvSpPr>
          <p:cNvPr id="6" name="TextBox 5"/>
          <p:cNvSpPr txBox="1"/>
          <p:nvPr/>
        </p:nvSpPr>
        <p:spPr>
          <a:xfrm>
            <a:off x="970722" y="1612299"/>
            <a:ext cx="10263893" cy="400110"/>
          </a:xfrm>
          <a:prstGeom prst="rect">
            <a:avLst/>
          </a:prstGeom>
          <a:noFill/>
        </p:spPr>
        <p:txBody>
          <a:bodyPr wrap="square" rtlCol="0">
            <a:spAutoFit/>
          </a:bodyPr>
          <a:lstStyle/>
          <a:p>
            <a:pPr marL="285750" indent="-285750">
              <a:buClr>
                <a:schemeClr val="accent5"/>
              </a:buClr>
              <a:buFont typeface="Arial"/>
              <a:buChar char="•"/>
            </a:pPr>
            <a:r>
              <a:rPr lang="en-GB" sz="2000"/>
              <a:t>After installing dependencies successfully this dialog appears. Click ‘Finish’</a:t>
            </a:r>
            <a:endParaRPr lang="en-US" sz="2000" noProof="0"/>
          </a:p>
        </p:txBody>
      </p:sp>
      <p:pic>
        <p:nvPicPr>
          <p:cNvPr id="4" name="Picture 3"/>
          <p:cNvPicPr>
            <a:picLocks noChangeAspect="1"/>
          </p:cNvPicPr>
          <p:nvPr/>
        </p:nvPicPr>
        <p:blipFill>
          <a:blip r:embed="rId2"/>
          <a:stretch>
            <a:fillRect/>
          </a:stretch>
        </p:blipFill>
        <p:spPr>
          <a:xfrm>
            <a:off x="3517460" y="2335876"/>
            <a:ext cx="5170416" cy="3819498"/>
          </a:xfrm>
          <a:prstGeom prst="rect">
            <a:avLst/>
          </a:prstGeom>
        </p:spPr>
      </p:pic>
    </p:spTree>
    <p:extLst>
      <p:ext uri="{BB962C8B-B14F-4D97-AF65-F5344CB8AC3E}">
        <p14:creationId xmlns:p14="http://schemas.microsoft.com/office/powerpoint/2010/main" val="3524356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Continue to install dependencies with OSGeo4W – Windows only</a:t>
            </a:r>
            <a:endParaRPr lang="en-US"/>
          </a:p>
        </p:txBody>
      </p:sp>
      <p:sp>
        <p:nvSpPr>
          <p:cNvPr id="6" name="TextBox 5"/>
          <p:cNvSpPr txBox="1"/>
          <p:nvPr/>
        </p:nvSpPr>
        <p:spPr>
          <a:xfrm>
            <a:off x="970722" y="1612299"/>
            <a:ext cx="10263893" cy="1015663"/>
          </a:xfrm>
          <a:prstGeom prst="rect">
            <a:avLst/>
          </a:prstGeom>
          <a:noFill/>
        </p:spPr>
        <p:txBody>
          <a:bodyPr wrap="square" rtlCol="0">
            <a:spAutoFit/>
          </a:bodyPr>
          <a:lstStyle/>
          <a:p>
            <a:pPr marL="285750" indent="-285750">
              <a:buClr>
                <a:schemeClr val="accent5"/>
              </a:buClr>
              <a:buFont typeface="Arial"/>
              <a:buChar char="•"/>
            </a:pPr>
            <a:r>
              <a:rPr lang="en-GB" sz="2000" dirty="0"/>
              <a:t>After installing </a:t>
            </a:r>
            <a:r>
              <a:rPr lang="en-GB" sz="2000" dirty="0" smtClean="0"/>
              <a:t>dependencies from OSGeo4W, some </a:t>
            </a:r>
            <a:r>
              <a:rPr lang="en-GB" sz="2000" dirty="0"/>
              <a:t>Python packages need to be installed. If you require a proxy, tick the box to set the configuration, otherwise, click ‘OK’</a:t>
            </a:r>
            <a:endParaRPr lang="en-US" sz="2000" noProof="0" dirty="0"/>
          </a:p>
        </p:txBody>
      </p:sp>
      <p:pic>
        <p:nvPicPr>
          <p:cNvPr id="2" name="Picture 1"/>
          <p:cNvPicPr>
            <a:picLocks noChangeAspect="1"/>
          </p:cNvPicPr>
          <p:nvPr/>
        </p:nvPicPr>
        <p:blipFill>
          <a:blip r:embed="rId2"/>
          <a:stretch>
            <a:fillRect/>
          </a:stretch>
        </p:blipFill>
        <p:spPr>
          <a:xfrm>
            <a:off x="2518876" y="2601685"/>
            <a:ext cx="7162538" cy="3302726"/>
          </a:xfrm>
          <a:prstGeom prst="rect">
            <a:avLst/>
          </a:prstGeom>
        </p:spPr>
      </p:pic>
    </p:spTree>
    <p:extLst>
      <p:ext uri="{BB962C8B-B14F-4D97-AF65-F5344CB8AC3E}">
        <p14:creationId xmlns:p14="http://schemas.microsoft.com/office/powerpoint/2010/main" val="1997286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INCA installation complete</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2772" y="1677352"/>
            <a:ext cx="7279791" cy="4353472"/>
          </a:xfrm>
        </p:spPr>
      </p:pic>
      <p:sp>
        <p:nvSpPr>
          <p:cNvPr id="7" name="TextBox 6"/>
          <p:cNvSpPr txBox="1"/>
          <p:nvPr/>
        </p:nvSpPr>
        <p:spPr>
          <a:xfrm>
            <a:off x="970722" y="6097233"/>
            <a:ext cx="10263893" cy="400110"/>
          </a:xfrm>
          <a:prstGeom prst="rect">
            <a:avLst/>
          </a:prstGeom>
          <a:noFill/>
        </p:spPr>
        <p:txBody>
          <a:bodyPr wrap="square" rtlCol="0">
            <a:spAutoFit/>
          </a:bodyPr>
          <a:lstStyle/>
          <a:p>
            <a:pPr marL="342900" indent="-342900">
              <a:buClr>
                <a:schemeClr val="accent5"/>
              </a:buClr>
              <a:buSzPct val="100000"/>
              <a:buFont typeface="Arial Black" panose="020B0A04020102020204" pitchFamily="34" charset="0"/>
              <a:buChar char="→"/>
            </a:pPr>
            <a:r>
              <a:rPr lang="en-GB" sz="2000" dirty="0"/>
              <a:t>Now, </a:t>
            </a:r>
            <a:r>
              <a:rPr lang="en-GB" sz="2000" b="1" dirty="0"/>
              <a:t>restart QGIS</a:t>
            </a:r>
          </a:p>
        </p:txBody>
      </p:sp>
    </p:spTree>
    <p:extLst>
      <p:ext uri="{BB962C8B-B14F-4D97-AF65-F5344CB8AC3E}">
        <p14:creationId xmlns:p14="http://schemas.microsoft.com/office/powerpoint/2010/main" val="30063814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Activate the INCA plugin</a:t>
            </a:r>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4169" y="2768197"/>
            <a:ext cx="6576997" cy="3933187"/>
          </a:xfrm>
        </p:spPr>
      </p:pic>
      <p:sp>
        <p:nvSpPr>
          <p:cNvPr id="7" name="TextBox 6"/>
          <p:cNvSpPr txBox="1"/>
          <p:nvPr/>
        </p:nvSpPr>
        <p:spPr>
          <a:xfrm>
            <a:off x="970722" y="1612299"/>
            <a:ext cx="10263893" cy="1169551"/>
          </a:xfrm>
          <a:prstGeom prst="rect">
            <a:avLst/>
          </a:prstGeom>
          <a:noFill/>
        </p:spPr>
        <p:txBody>
          <a:bodyPr wrap="square" rtlCol="0">
            <a:spAutoFit/>
          </a:bodyPr>
          <a:lstStyle/>
          <a:p>
            <a:pPr marL="285750" indent="-285750">
              <a:buClr>
                <a:schemeClr val="accent5"/>
              </a:buClr>
              <a:buFont typeface="Arial"/>
              <a:buChar char="•"/>
            </a:pPr>
            <a:r>
              <a:rPr lang="en-GB" sz="2000"/>
              <a:t>To activate the plugin:</a:t>
            </a:r>
          </a:p>
          <a:p>
            <a:pPr marL="914400" lvl="1" indent="-457200">
              <a:buClr>
                <a:schemeClr val="accent5"/>
              </a:buClr>
              <a:buFont typeface="+mj-lt"/>
              <a:buAutoNum type="arabicPeriod"/>
            </a:pPr>
            <a:r>
              <a:rPr lang="en-GB" sz="1600"/>
              <a:t>Go again to ‘Plugins’ &gt; ‘Manage and Installed Plugins…’</a:t>
            </a:r>
          </a:p>
          <a:p>
            <a:pPr marL="914400" lvl="1" indent="-457200">
              <a:buClr>
                <a:schemeClr val="accent5"/>
              </a:buClr>
              <a:buFont typeface="+mj-lt"/>
              <a:buAutoNum type="arabicPeriod"/>
            </a:pPr>
            <a:r>
              <a:rPr lang="en-GB" sz="1600" noProof="0"/>
              <a:t>Select ‘Installed’</a:t>
            </a:r>
          </a:p>
          <a:p>
            <a:pPr marL="914400" lvl="1" indent="-457200">
              <a:buClr>
                <a:schemeClr val="accent5"/>
              </a:buClr>
              <a:buFont typeface="+mj-lt"/>
              <a:buAutoNum type="arabicPeriod"/>
            </a:pPr>
            <a:r>
              <a:rPr lang="en-GB" sz="1600"/>
              <a:t>Tick the checkbox for INCA or make sure it is selected and close the window</a:t>
            </a:r>
            <a:endParaRPr lang="en-US" sz="1600" noProof="0"/>
          </a:p>
        </p:txBody>
      </p:sp>
      <p:sp>
        <p:nvSpPr>
          <p:cNvPr id="8" name="Rounded Rectangle 7"/>
          <p:cNvSpPr/>
          <p:nvPr/>
        </p:nvSpPr>
        <p:spPr>
          <a:xfrm>
            <a:off x="2786743" y="3184073"/>
            <a:ext cx="919843" cy="288471"/>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78896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Mayra A. Zurbaran Nucci</a:t>
            </a:r>
            <a:endParaRPr lang="en-US" dirty="0"/>
          </a:p>
        </p:txBody>
      </p:sp>
      <p:pic>
        <p:nvPicPr>
          <p:cNvPr id="9" name="Content Placeholder 8"/>
          <p:cNvPicPr>
            <a:picLocks noGrp="1" noChangeAspect="1"/>
          </p:cNvPicPr>
          <p:nvPr>
            <p:ph idx="1"/>
          </p:nvPr>
        </p:nvPicPr>
        <p:blipFill rotWithShape="1">
          <a:blip r:embed="rId2">
            <a:extLst>
              <a:ext uri="{28A0092B-C50C-407E-A947-70E740481C1C}">
                <a14:useLocalDpi xmlns:a14="http://schemas.microsoft.com/office/drawing/2010/main" val="0"/>
              </a:ext>
            </a:extLst>
          </a:blip>
          <a:srcRect l="2347"/>
          <a:stretch/>
        </p:blipFill>
        <p:spPr>
          <a:xfrm>
            <a:off x="4643120" y="1601418"/>
            <a:ext cx="7548880" cy="3769562"/>
          </a:xfrm>
        </p:spPr>
      </p:pic>
      <p:sp>
        <p:nvSpPr>
          <p:cNvPr id="10" name="TextBox 9"/>
          <p:cNvSpPr txBox="1"/>
          <p:nvPr/>
        </p:nvSpPr>
        <p:spPr>
          <a:xfrm>
            <a:off x="4795520" y="5608320"/>
            <a:ext cx="7244080" cy="276999"/>
          </a:xfrm>
          <a:prstGeom prst="rect">
            <a:avLst/>
          </a:prstGeom>
          <a:noFill/>
        </p:spPr>
        <p:txBody>
          <a:bodyPr wrap="square" rtlCol="0">
            <a:spAutoFit/>
          </a:bodyPr>
          <a:lstStyle/>
          <a:p>
            <a:pPr>
              <a:buClr>
                <a:schemeClr val="accent5"/>
              </a:buClr>
            </a:pPr>
            <a:r>
              <a:rPr lang="en-US" sz="1200" dirty="0">
                <a:hlinkClick r:id="rId3"/>
              </a:rPr>
              <a:t>https://</a:t>
            </a:r>
            <a:r>
              <a:rPr lang="en-US" sz="1200" dirty="0" smtClean="0">
                <a:hlinkClick r:id="rId3"/>
              </a:rPr>
              <a:t>scholar.google.com/citations?hl=en&amp;user=W2DqfNIAAAAJ&amp;view_op=list_works&amp;sortby=pubdate</a:t>
            </a:r>
            <a:endParaRPr lang="en-US" sz="1200" noProof="0" dirty="0" smtClean="0"/>
          </a:p>
        </p:txBody>
      </p:sp>
      <p:sp>
        <p:nvSpPr>
          <p:cNvPr id="11" name="TextBox 10"/>
          <p:cNvSpPr txBox="1"/>
          <p:nvPr/>
        </p:nvSpPr>
        <p:spPr>
          <a:xfrm>
            <a:off x="812800" y="1601416"/>
            <a:ext cx="3830320" cy="4924425"/>
          </a:xfrm>
          <a:prstGeom prst="rect">
            <a:avLst/>
          </a:prstGeom>
          <a:noFill/>
        </p:spPr>
        <p:txBody>
          <a:bodyPr wrap="square" rtlCol="0">
            <a:spAutoFit/>
          </a:bodyPr>
          <a:lstStyle/>
          <a:p>
            <a:pPr>
              <a:spcAft>
                <a:spcPts val="400"/>
              </a:spcAft>
              <a:buClr>
                <a:schemeClr val="accent5"/>
              </a:buClr>
            </a:pPr>
            <a:r>
              <a:rPr lang="en-GB" sz="1600" b="1" dirty="0" smtClean="0"/>
              <a:t>Recent Experience</a:t>
            </a:r>
          </a:p>
          <a:p>
            <a:pPr marL="285750" indent="-285750">
              <a:spcAft>
                <a:spcPts val="400"/>
              </a:spcAft>
              <a:buClr>
                <a:schemeClr val="accent5"/>
              </a:buClr>
              <a:buFont typeface="Arial" panose="020B0604020202020204" pitchFamily="34" charset="0"/>
              <a:buChar char="•"/>
            </a:pPr>
            <a:r>
              <a:rPr lang="en-GB" sz="1400" dirty="0" smtClean="0"/>
              <a:t>External </a:t>
            </a:r>
            <a:r>
              <a:rPr lang="en-GB" sz="1400" dirty="0"/>
              <a:t>Consultant at the Joint Research Centre of the European </a:t>
            </a:r>
            <a:r>
              <a:rPr lang="en-GB" sz="1400" dirty="0" smtClean="0"/>
              <a:t>Commission</a:t>
            </a:r>
            <a:endParaRPr lang="en-US" sz="1400" dirty="0" smtClean="0"/>
          </a:p>
          <a:p>
            <a:pPr marL="285750" indent="-285750">
              <a:spcAft>
                <a:spcPts val="400"/>
              </a:spcAft>
              <a:buClr>
                <a:schemeClr val="accent5"/>
              </a:buClr>
              <a:buFont typeface="Arial" panose="020B0604020202020204" pitchFamily="34" charset="0"/>
              <a:buChar char="•"/>
            </a:pPr>
            <a:r>
              <a:rPr lang="en-GB" sz="1400" noProof="0" dirty="0" smtClean="0"/>
              <a:t>Research fellow at the Geomatics and Earth Observation laboratory (</a:t>
            </a:r>
            <a:r>
              <a:rPr lang="en-GB" sz="1400" noProof="0" dirty="0" err="1" smtClean="0"/>
              <a:t>GEOlab</a:t>
            </a:r>
            <a:r>
              <a:rPr lang="en-GB" sz="1400" noProof="0" dirty="0" smtClean="0"/>
              <a:t>) of </a:t>
            </a:r>
            <a:r>
              <a:rPr lang="en-GB" sz="1400" noProof="0" dirty="0" err="1" smtClean="0"/>
              <a:t>Politecnico</a:t>
            </a:r>
            <a:r>
              <a:rPr lang="en-GB" sz="1400" noProof="0" dirty="0" smtClean="0"/>
              <a:t> di Milano, Milan, Italy</a:t>
            </a:r>
          </a:p>
          <a:p>
            <a:pPr marL="285750" indent="-285750">
              <a:spcAft>
                <a:spcPts val="400"/>
              </a:spcAft>
              <a:buClr>
                <a:schemeClr val="accent5"/>
              </a:buClr>
              <a:buFont typeface="Arial" panose="020B0604020202020204" pitchFamily="34" charset="0"/>
              <a:buChar char="•"/>
            </a:pPr>
            <a:r>
              <a:rPr lang="en-GB" sz="1400" dirty="0" smtClean="0"/>
              <a:t>PhD </a:t>
            </a:r>
            <a:r>
              <a:rPr lang="en-GB" sz="1400" dirty="0"/>
              <a:t>in Computer Science, cum laude from Universidad del </a:t>
            </a:r>
            <a:r>
              <a:rPr lang="en-GB" sz="1400" dirty="0" err="1"/>
              <a:t>Norte</a:t>
            </a:r>
            <a:r>
              <a:rPr lang="en-GB" sz="1400" dirty="0"/>
              <a:t>, Barranquilla, </a:t>
            </a:r>
            <a:r>
              <a:rPr lang="en-GB" sz="1400" dirty="0" smtClean="0"/>
              <a:t>Colombia</a:t>
            </a:r>
          </a:p>
          <a:p>
            <a:pPr>
              <a:spcAft>
                <a:spcPts val="400"/>
              </a:spcAft>
              <a:buClr>
                <a:schemeClr val="accent5"/>
              </a:buClr>
            </a:pPr>
            <a:r>
              <a:rPr lang="en-GB" sz="1600" b="1" dirty="0" smtClean="0"/>
              <a:t>Contributions &amp; Projects</a:t>
            </a:r>
          </a:p>
          <a:p>
            <a:pPr marL="285750" indent="-285750">
              <a:spcAft>
                <a:spcPts val="400"/>
              </a:spcAft>
              <a:buClr>
                <a:schemeClr val="accent5"/>
              </a:buClr>
              <a:buFont typeface="Arial" panose="020B0604020202020204" pitchFamily="34" charset="0"/>
              <a:buChar char="•"/>
            </a:pPr>
            <a:r>
              <a:rPr lang="en-GB" sz="1400" dirty="0" smtClean="0"/>
              <a:t>Supported and collaborated for the “</a:t>
            </a:r>
            <a:r>
              <a:rPr lang="en-GB" sz="1400" dirty="0" smtClean="0">
                <a:hlinkClick r:id="rId4"/>
              </a:rPr>
              <a:t>EU-wide methodology to map and assess ecosystem condition</a:t>
            </a:r>
            <a:r>
              <a:rPr lang="en-GB" sz="1400" dirty="0" smtClean="0"/>
              <a:t>” at EU level</a:t>
            </a:r>
          </a:p>
          <a:p>
            <a:pPr marL="285750" indent="-285750">
              <a:spcAft>
                <a:spcPts val="400"/>
              </a:spcAft>
              <a:buClr>
                <a:schemeClr val="accent5"/>
              </a:buClr>
              <a:buFont typeface="Arial" panose="020B0604020202020204" pitchFamily="34" charset="0"/>
              <a:buChar char="•"/>
            </a:pPr>
            <a:r>
              <a:rPr lang="en-GB" sz="1400" dirty="0" smtClean="0"/>
              <a:t>Data manager and support to the </a:t>
            </a:r>
            <a:r>
              <a:rPr lang="en-GB" sz="1400" dirty="0" smtClean="0">
                <a:hlinkClick r:id="rId5"/>
              </a:rPr>
              <a:t>INCA Platform</a:t>
            </a:r>
            <a:r>
              <a:rPr lang="en-GB" sz="1400" dirty="0" smtClean="0"/>
              <a:t> and the INCA project</a:t>
            </a:r>
          </a:p>
          <a:p>
            <a:pPr marL="285750" indent="-285750">
              <a:spcAft>
                <a:spcPts val="400"/>
              </a:spcAft>
              <a:buClr>
                <a:schemeClr val="accent5"/>
              </a:buClr>
              <a:buFont typeface="Arial" panose="020B0604020202020204" pitchFamily="34" charset="0"/>
              <a:buChar char="•"/>
            </a:pPr>
            <a:r>
              <a:rPr lang="en-GB" sz="1400" dirty="0" smtClean="0"/>
              <a:t>Authored the</a:t>
            </a:r>
            <a:r>
              <a:rPr lang="en-GB" sz="1400" dirty="0" smtClean="0">
                <a:hlinkClick r:id="rId6"/>
              </a:rPr>
              <a:t> </a:t>
            </a:r>
            <a:r>
              <a:rPr lang="en-GB" sz="1400" dirty="0" err="1" smtClean="0">
                <a:hlinkClick r:id="rId6"/>
              </a:rPr>
              <a:t>PostGIS</a:t>
            </a:r>
            <a:r>
              <a:rPr lang="en-GB" sz="1400" dirty="0" smtClean="0">
                <a:hlinkClick r:id="rId6"/>
              </a:rPr>
              <a:t> Cookbook 2</a:t>
            </a:r>
            <a:r>
              <a:rPr lang="en-GB" sz="1400" baseline="30000" dirty="0" smtClean="0">
                <a:hlinkClick r:id="rId6"/>
              </a:rPr>
              <a:t>nd</a:t>
            </a:r>
            <a:r>
              <a:rPr lang="en-GB" sz="1400" dirty="0" smtClean="0">
                <a:hlinkClick r:id="rId6"/>
              </a:rPr>
              <a:t> Edition</a:t>
            </a:r>
            <a:endParaRPr lang="en-GB" sz="1400" dirty="0" smtClean="0"/>
          </a:p>
          <a:p>
            <a:pPr marL="285750" indent="-285750">
              <a:spcAft>
                <a:spcPts val="400"/>
              </a:spcAft>
              <a:buClr>
                <a:schemeClr val="accent5"/>
              </a:buClr>
              <a:buFont typeface="Arial" panose="020B0604020202020204" pitchFamily="34" charset="0"/>
              <a:buChar char="•"/>
            </a:pPr>
            <a:r>
              <a:rPr lang="en-GB" sz="1400" dirty="0" smtClean="0"/>
              <a:t>Enabled </a:t>
            </a:r>
            <a:r>
              <a:rPr lang="en-GB" sz="1400" dirty="0" smtClean="0">
                <a:hlinkClick r:id="rId7"/>
              </a:rPr>
              <a:t>Hotspot Analysis functionalities for the QGIS project</a:t>
            </a:r>
            <a:endParaRPr lang="en-GB" sz="1400" dirty="0"/>
          </a:p>
          <a:p>
            <a:pPr marL="342900" indent="-342900">
              <a:buClr>
                <a:schemeClr val="accent5"/>
              </a:buClr>
              <a:buFont typeface="Arial" panose="020B0604020202020204" pitchFamily="34" charset="0"/>
              <a:buChar char="•"/>
            </a:pPr>
            <a:endParaRPr lang="en-GB" sz="1400" noProof="0" dirty="0" smtClean="0"/>
          </a:p>
        </p:txBody>
      </p:sp>
    </p:spTree>
    <p:extLst>
      <p:ext uri="{BB962C8B-B14F-4D97-AF65-F5344CB8AC3E}">
        <p14:creationId xmlns:p14="http://schemas.microsoft.com/office/powerpoint/2010/main" val="11563482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Show the INCA plugin</a:t>
            </a:r>
            <a:endParaRPr lang="en-US"/>
          </a:p>
        </p:txBody>
      </p:sp>
      <p:pic>
        <p:nvPicPr>
          <p:cNvPr id="4" name="Picture 3"/>
          <p:cNvPicPr>
            <a:picLocks noChangeAspect="1"/>
          </p:cNvPicPr>
          <p:nvPr/>
        </p:nvPicPr>
        <p:blipFill>
          <a:blip r:embed="rId2"/>
          <a:stretch>
            <a:fillRect/>
          </a:stretch>
        </p:blipFill>
        <p:spPr>
          <a:xfrm>
            <a:off x="3210235" y="2338402"/>
            <a:ext cx="5784865" cy="4394005"/>
          </a:xfrm>
          <a:prstGeom prst="rect">
            <a:avLst/>
          </a:prstGeom>
        </p:spPr>
      </p:pic>
      <p:sp>
        <p:nvSpPr>
          <p:cNvPr id="5" name="TextBox 4"/>
          <p:cNvSpPr txBox="1"/>
          <p:nvPr/>
        </p:nvSpPr>
        <p:spPr>
          <a:xfrm>
            <a:off x="970722" y="1612299"/>
            <a:ext cx="10263893" cy="646331"/>
          </a:xfrm>
          <a:prstGeom prst="rect">
            <a:avLst/>
          </a:prstGeom>
          <a:noFill/>
        </p:spPr>
        <p:txBody>
          <a:bodyPr wrap="square" rtlCol="0">
            <a:spAutoFit/>
          </a:bodyPr>
          <a:lstStyle/>
          <a:p>
            <a:pPr marL="285750" indent="-285750">
              <a:buClr>
                <a:schemeClr val="accent5"/>
              </a:buClr>
              <a:buFont typeface="Arial"/>
              <a:buChar char="•"/>
            </a:pPr>
            <a:r>
              <a:rPr lang="en-GB" sz="2000"/>
              <a:t>To show INCA:</a:t>
            </a:r>
          </a:p>
          <a:p>
            <a:pPr marL="914400" lvl="1" indent="-457200">
              <a:buClr>
                <a:schemeClr val="accent5"/>
              </a:buClr>
              <a:buFont typeface="+mj-lt"/>
              <a:buAutoNum type="arabicPeriod"/>
            </a:pPr>
            <a:r>
              <a:rPr lang="en-GB" sz="1600"/>
              <a:t>Go to ‘Plugins’ &gt; ‘INCA’ &gt; ‘Calculate NCA’</a:t>
            </a:r>
            <a:endParaRPr lang="en-US" sz="1600" noProof="0"/>
          </a:p>
        </p:txBody>
      </p:sp>
    </p:spTree>
    <p:extLst>
      <p:ext uri="{BB962C8B-B14F-4D97-AF65-F5344CB8AC3E}">
        <p14:creationId xmlns:p14="http://schemas.microsoft.com/office/powerpoint/2010/main" val="2611242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7897" y="1584003"/>
            <a:ext cx="3489542" cy="5121119"/>
          </a:xfrm>
        </p:spPr>
      </p:pic>
      <p:sp>
        <p:nvSpPr>
          <p:cNvPr id="3" name="Title 2"/>
          <p:cNvSpPr>
            <a:spLocks noGrp="1"/>
          </p:cNvSpPr>
          <p:nvPr>
            <p:ph type="title"/>
          </p:nvPr>
        </p:nvSpPr>
        <p:spPr/>
        <p:txBody>
          <a:bodyPr/>
          <a:lstStyle/>
          <a:p>
            <a:r>
              <a:rPr lang="en-GB" dirty="0"/>
              <a:t>INCA Tool: get </a:t>
            </a:r>
            <a:r>
              <a:rPr lang="en-GB" dirty="0" smtClean="0"/>
              <a:t>familiar – soil retention</a:t>
            </a:r>
            <a:endParaRPr lang="en-US" dirty="0"/>
          </a:p>
        </p:txBody>
      </p:sp>
      <p:sp>
        <p:nvSpPr>
          <p:cNvPr id="5" name="Rounded Rectangle 4"/>
          <p:cNvSpPr/>
          <p:nvPr/>
        </p:nvSpPr>
        <p:spPr>
          <a:xfrm>
            <a:off x="4357897" y="2017130"/>
            <a:ext cx="3489542" cy="288471"/>
          </a:xfrm>
          <a:prstGeom prst="roundRect">
            <a:avLst/>
          </a:prstGeom>
          <a:noFill/>
          <a:ln w="28575">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ounded Rectangle 6"/>
          <p:cNvSpPr/>
          <p:nvPr/>
        </p:nvSpPr>
        <p:spPr>
          <a:xfrm>
            <a:off x="4284617" y="2323019"/>
            <a:ext cx="3631474" cy="1543587"/>
          </a:xfrm>
          <a:prstGeom prst="roundRect">
            <a:avLst/>
          </a:prstGeom>
          <a:noFill/>
          <a:ln w="28575">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p:cNvSpPr txBox="1"/>
          <p:nvPr/>
        </p:nvSpPr>
        <p:spPr>
          <a:xfrm>
            <a:off x="8754957" y="1468867"/>
            <a:ext cx="2479653" cy="1384995"/>
          </a:xfrm>
          <a:prstGeom prst="rect">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indent="-342900">
              <a:buFont typeface="+mj-lt"/>
              <a:buAutoNum type="arabicPeriod"/>
            </a:pPr>
            <a:r>
              <a:rPr lang="en-GB" dirty="0"/>
              <a:t>Specify a </a:t>
            </a:r>
            <a:r>
              <a:rPr lang="en-GB" b="1" dirty="0"/>
              <a:t>‘Working directory’</a:t>
            </a:r>
            <a:r>
              <a:rPr lang="en-GB" dirty="0"/>
              <a:t>. All the outputs of the model will be stored there. Make sure QGIS has access to this directory.</a:t>
            </a:r>
            <a:endParaRPr lang="en-US" b="1" dirty="0"/>
          </a:p>
        </p:txBody>
      </p:sp>
      <p:cxnSp>
        <p:nvCxnSpPr>
          <p:cNvPr id="10" name="Straight Arrow Connector 9"/>
          <p:cNvCxnSpPr>
            <a:stCxn id="5" idx="3"/>
            <a:endCxn id="8" idx="1"/>
          </p:cNvCxnSpPr>
          <p:nvPr/>
        </p:nvCxnSpPr>
        <p:spPr>
          <a:xfrm flipV="1">
            <a:off x="7847439" y="2161365"/>
            <a:ext cx="907518" cy="1"/>
          </a:xfrm>
          <a:prstGeom prst="straightConnector1">
            <a:avLst/>
          </a:prstGeom>
          <a:ln>
            <a:solidFill>
              <a:schemeClr val="accent4"/>
            </a:solidFill>
            <a:tailEnd type="triangle"/>
          </a:ln>
        </p:spPr>
        <p:style>
          <a:lnRef idx="2">
            <a:schemeClr val="accent2"/>
          </a:lnRef>
          <a:fillRef idx="0">
            <a:schemeClr val="accent2"/>
          </a:fillRef>
          <a:effectRef idx="1">
            <a:schemeClr val="accent2"/>
          </a:effectRef>
          <a:fontRef idx="minor">
            <a:schemeClr val="tx1"/>
          </a:fontRef>
        </p:style>
      </p:cxnSp>
      <p:sp>
        <p:nvSpPr>
          <p:cNvPr id="12" name="TextBox 11"/>
          <p:cNvSpPr txBox="1"/>
          <p:nvPr/>
        </p:nvSpPr>
        <p:spPr>
          <a:xfrm>
            <a:off x="550927" y="1863705"/>
            <a:ext cx="2479653" cy="2462213"/>
          </a:xfrm>
          <a:prstGeom prst="rect">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indent="-342900">
              <a:buFont typeface="+mj-lt"/>
              <a:buAutoNum type="arabicPeriod" startAt="2"/>
            </a:pPr>
            <a:r>
              <a:rPr lang="en-GB" dirty="0"/>
              <a:t>The ‘ Study Scope’ defines the </a:t>
            </a:r>
            <a:r>
              <a:rPr lang="en-GB" b="1" dirty="0"/>
              <a:t>year(s)</a:t>
            </a:r>
            <a:r>
              <a:rPr lang="en-GB" dirty="0"/>
              <a:t>, </a:t>
            </a:r>
            <a:r>
              <a:rPr lang="en-GB" dirty="0" err="1" smtClean="0"/>
              <a:t>shapefile</a:t>
            </a:r>
            <a:r>
              <a:rPr lang="en-GB" dirty="0" smtClean="0"/>
              <a:t> </a:t>
            </a:r>
            <a:r>
              <a:rPr lang="en-GB" dirty="0"/>
              <a:t>for the </a:t>
            </a:r>
            <a:r>
              <a:rPr lang="en-GB" b="1" dirty="0"/>
              <a:t>regions, land cover </a:t>
            </a:r>
            <a:r>
              <a:rPr lang="en-GB" b="1" dirty="0" smtClean="0"/>
              <a:t>map (raster) </a:t>
            </a:r>
            <a:r>
              <a:rPr lang="en-GB" dirty="0"/>
              <a:t>to delimit the </a:t>
            </a:r>
            <a:r>
              <a:rPr lang="en-GB" b="1" dirty="0"/>
              <a:t>extent</a:t>
            </a:r>
            <a:r>
              <a:rPr lang="en-GB" dirty="0"/>
              <a:t> of ecosystems and the </a:t>
            </a:r>
            <a:r>
              <a:rPr lang="en-GB" b="1" dirty="0"/>
              <a:t>classification</a:t>
            </a:r>
            <a:r>
              <a:rPr lang="en-GB" dirty="0"/>
              <a:t> (table).</a:t>
            </a:r>
            <a:br>
              <a:rPr lang="en-GB" dirty="0"/>
            </a:br>
            <a:r>
              <a:rPr lang="en-GB" dirty="0"/>
              <a:t>You can keep these settings fixed for different models.</a:t>
            </a:r>
            <a:endParaRPr lang="en-US" dirty="0"/>
          </a:p>
        </p:txBody>
      </p:sp>
      <p:cxnSp>
        <p:nvCxnSpPr>
          <p:cNvPr id="14" name="Straight Arrow Connector 13"/>
          <p:cNvCxnSpPr>
            <a:stCxn id="7" idx="1"/>
            <a:endCxn id="12" idx="3"/>
          </p:cNvCxnSpPr>
          <p:nvPr/>
        </p:nvCxnSpPr>
        <p:spPr>
          <a:xfrm flipH="1" flipV="1">
            <a:off x="3030580" y="3094812"/>
            <a:ext cx="1254037" cy="1"/>
          </a:xfrm>
          <a:prstGeom prst="straightConnector1">
            <a:avLst/>
          </a:prstGeom>
          <a:ln>
            <a:solidFill>
              <a:schemeClr val="accent4"/>
            </a:solidFill>
            <a:tailEnd type="triangle"/>
          </a:ln>
        </p:spPr>
        <p:style>
          <a:lnRef idx="2">
            <a:schemeClr val="accent2"/>
          </a:lnRef>
          <a:fillRef idx="0">
            <a:schemeClr val="accent2"/>
          </a:fillRef>
          <a:effectRef idx="1">
            <a:schemeClr val="accent2"/>
          </a:effectRef>
          <a:fontRef idx="minor">
            <a:schemeClr val="tx1"/>
          </a:fontRef>
        </p:style>
      </p:cxnSp>
      <p:sp>
        <p:nvSpPr>
          <p:cNvPr id="19" name="Rounded Rectangle 18"/>
          <p:cNvSpPr/>
          <p:nvPr/>
        </p:nvSpPr>
        <p:spPr>
          <a:xfrm>
            <a:off x="4344838" y="3902530"/>
            <a:ext cx="3489542" cy="286293"/>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TextBox 19"/>
          <p:cNvSpPr txBox="1"/>
          <p:nvPr/>
        </p:nvSpPr>
        <p:spPr>
          <a:xfrm>
            <a:off x="8754959" y="3245457"/>
            <a:ext cx="2479653"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indent="-342900">
              <a:buFont typeface="+mj-lt"/>
              <a:buAutoNum type="arabicPeriod" startAt="3"/>
            </a:pPr>
            <a:r>
              <a:rPr lang="en-GB" dirty="0"/>
              <a:t>Select an </a:t>
            </a:r>
            <a:r>
              <a:rPr lang="en-GB" b="1" dirty="0"/>
              <a:t>‘Ecosystem Service’</a:t>
            </a:r>
            <a:r>
              <a:rPr lang="en-GB" dirty="0"/>
              <a:t> model to run. Let’s start with </a:t>
            </a:r>
            <a:r>
              <a:rPr lang="en-GB" dirty="0" smtClean="0"/>
              <a:t>‘</a:t>
            </a:r>
            <a:r>
              <a:rPr lang="en-GB" b="1" dirty="0" smtClean="0"/>
              <a:t>Soil Retention</a:t>
            </a:r>
            <a:r>
              <a:rPr lang="en-GB" dirty="0"/>
              <a:t>’. Parameters below will adjust depending on this selection.</a:t>
            </a:r>
            <a:endParaRPr lang="en-US" b="1" dirty="0"/>
          </a:p>
        </p:txBody>
      </p:sp>
      <p:cxnSp>
        <p:nvCxnSpPr>
          <p:cNvPr id="22" name="Straight Arrow Connector 21"/>
          <p:cNvCxnSpPr>
            <a:stCxn id="19" idx="3"/>
            <a:endCxn id="20" idx="1"/>
          </p:cNvCxnSpPr>
          <p:nvPr/>
        </p:nvCxnSpPr>
        <p:spPr>
          <a:xfrm flipV="1">
            <a:off x="7834380" y="4045676"/>
            <a:ext cx="920579" cy="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7" name="Rounded Rectangle 26"/>
          <p:cNvSpPr/>
          <p:nvPr/>
        </p:nvSpPr>
        <p:spPr>
          <a:xfrm>
            <a:off x="4349185" y="4202983"/>
            <a:ext cx="3489542" cy="247311"/>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TextBox 27"/>
          <p:cNvSpPr txBox="1"/>
          <p:nvPr/>
        </p:nvSpPr>
        <p:spPr>
          <a:xfrm>
            <a:off x="592689" y="4893602"/>
            <a:ext cx="2479653"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indent="-342900">
              <a:buFont typeface="+mj-lt"/>
              <a:buAutoNum type="arabicPeriod" startAt="4"/>
            </a:pPr>
            <a:r>
              <a:rPr lang="en-GB" dirty="0"/>
              <a:t>This will be the name of the output folder of the model. Make sure this folder doesn’t exist if you’re doing a first run </a:t>
            </a:r>
            <a:r>
              <a:rPr lang="en-GB" dirty="0" smtClean="0"/>
              <a:t>for the model -  </a:t>
            </a:r>
            <a:r>
              <a:rPr lang="en-GB" dirty="0"/>
              <a:t>which is the case!</a:t>
            </a:r>
            <a:endParaRPr lang="en-US" b="1" dirty="0"/>
          </a:p>
        </p:txBody>
      </p:sp>
      <p:cxnSp>
        <p:nvCxnSpPr>
          <p:cNvPr id="32" name="Elbow Connector 31"/>
          <p:cNvCxnSpPr>
            <a:stCxn id="27" idx="1"/>
            <a:endCxn id="28" idx="3"/>
          </p:cNvCxnSpPr>
          <p:nvPr/>
        </p:nvCxnSpPr>
        <p:spPr>
          <a:xfrm rot="10800000" flipV="1">
            <a:off x="3072343" y="4326639"/>
            <a:ext cx="1276843" cy="1367182"/>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sp>
        <p:nvSpPr>
          <p:cNvPr id="34" name="Rounded Rectangle 33"/>
          <p:cNvSpPr/>
          <p:nvPr/>
        </p:nvSpPr>
        <p:spPr>
          <a:xfrm>
            <a:off x="4297673" y="4460967"/>
            <a:ext cx="3631474" cy="2244155"/>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5" name="TextBox 34"/>
          <p:cNvSpPr txBox="1"/>
          <p:nvPr/>
        </p:nvSpPr>
        <p:spPr>
          <a:xfrm>
            <a:off x="8754958" y="4989041"/>
            <a:ext cx="2479653" cy="11695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indent="-342900">
              <a:buFont typeface="+mj-lt"/>
              <a:buAutoNum type="arabicPeriod" startAt="5"/>
            </a:pPr>
            <a:r>
              <a:rPr lang="en-GB" dirty="0"/>
              <a:t>Required inputs for the model selected. We will use the default data used for the calculation of </a:t>
            </a:r>
            <a:r>
              <a:rPr lang="en-GB" dirty="0" smtClean="0"/>
              <a:t>EL (Greece) </a:t>
            </a:r>
            <a:r>
              <a:rPr lang="en-GB" dirty="0"/>
              <a:t>for 2018.</a:t>
            </a:r>
            <a:endParaRPr lang="en-US" b="1" dirty="0"/>
          </a:p>
        </p:txBody>
      </p:sp>
      <p:cxnSp>
        <p:nvCxnSpPr>
          <p:cNvPr id="37" name="Straight Arrow Connector 36"/>
          <p:cNvCxnSpPr>
            <a:stCxn id="34" idx="3"/>
            <a:endCxn id="35" idx="1"/>
          </p:cNvCxnSpPr>
          <p:nvPr/>
        </p:nvCxnSpPr>
        <p:spPr>
          <a:xfrm flipV="1">
            <a:off x="7929147" y="5573817"/>
            <a:ext cx="825811" cy="922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90064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1282" y="2137144"/>
            <a:ext cx="8782772" cy="2880312"/>
          </a:xfrm>
        </p:spPr>
      </p:pic>
      <p:sp>
        <p:nvSpPr>
          <p:cNvPr id="3" name="Title 2"/>
          <p:cNvSpPr>
            <a:spLocks noGrp="1"/>
          </p:cNvSpPr>
          <p:nvPr>
            <p:ph type="title"/>
          </p:nvPr>
        </p:nvSpPr>
        <p:spPr/>
        <p:txBody>
          <a:bodyPr/>
          <a:lstStyle/>
          <a:p>
            <a:r>
              <a:rPr lang="en-GB" dirty="0"/>
              <a:t>INCA Tool: explore the DATA </a:t>
            </a:r>
            <a:r>
              <a:rPr lang="en-GB" dirty="0" smtClean="0"/>
              <a:t>– (on-site) soil </a:t>
            </a:r>
            <a:r>
              <a:rPr lang="en-GB" dirty="0"/>
              <a:t>r</a:t>
            </a:r>
            <a:r>
              <a:rPr lang="en-GB" dirty="0" smtClean="0"/>
              <a:t>etention</a:t>
            </a:r>
            <a:endParaRPr lang="en-US" dirty="0"/>
          </a:p>
        </p:txBody>
      </p:sp>
    </p:spTree>
    <p:extLst>
      <p:ext uri="{BB962C8B-B14F-4D97-AF65-F5344CB8AC3E}">
        <p14:creationId xmlns:p14="http://schemas.microsoft.com/office/powerpoint/2010/main" val="2656172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9688" y="-4702"/>
            <a:ext cx="10263893" cy="782357"/>
          </a:xfrm>
        </p:spPr>
        <p:txBody>
          <a:bodyPr/>
          <a:lstStyle/>
          <a:p>
            <a:r>
              <a:rPr lang="en-GB"/>
              <a:t>INCA Tool: MAES classification from CORINE</a:t>
            </a:r>
            <a:endParaRPr lang="en-US"/>
          </a:p>
        </p:txBody>
      </p:sp>
      <p:grpSp>
        <p:nvGrpSpPr>
          <p:cNvPr id="24" name="Group 23"/>
          <p:cNvGrpSpPr/>
          <p:nvPr/>
        </p:nvGrpSpPr>
        <p:grpSpPr>
          <a:xfrm>
            <a:off x="792228" y="1568452"/>
            <a:ext cx="5373976" cy="3805804"/>
            <a:chOff x="935103" y="1302029"/>
            <a:chExt cx="5750178" cy="4072227"/>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41623"/>
            <a:stretch/>
          </p:blipFill>
          <p:spPr>
            <a:xfrm>
              <a:off x="935103" y="1302029"/>
              <a:ext cx="5750178" cy="4072227"/>
            </a:xfrm>
            <a:prstGeom prst="rect">
              <a:avLst/>
            </a:prstGeom>
          </p:spPr>
        </p:pic>
        <p:cxnSp>
          <p:nvCxnSpPr>
            <p:cNvPr id="11" name="Straight Connector 10"/>
            <p:cNvCxnSpPr/>
            <p:nvPr/>
          </p:nvCxnSpPr>
          <p:spPr>
            <a:xfrm>
              <a:off x="992777" y="5367725"/>
              <a:ext cx="5643154" cy="0"/>
            </a:xfrm>
            <a:prstGeom prst="line">
              <a:avLst/>
            </a:prstGeom>
          </p:spPr>
          <p:style>
            <a:lnRef idx="3">
              <a:schemeClr val="dk1"/>
            </a:lnRef>
            <a:fillRef idx="0">
              <a:schemeClr val="dk1"/>
            </a:fillRef>
            <a:effectRef idx="2">
              <a:schemeClr val="dk1"/>
            </a:effectRef>
            <a:fontRef idx="minor">
              <a:schemeClr val="tx1"/>
            </a:fontRef>
          </p:style>
        </p:cxnSp>
      </p:grpSp>
      <p:grpSp>
        <p:nvGrpSpPr>
          <p:cNvPr id="23" name="Group 22"/>
          <p:cNvGrpSpPr/>
          <p:nvPr/>
        </p:nvGrpSpPr>
        <p:grpSpPr>
          <a:xfrm>
            <a:off x="6402453" y="1568452"/>
            <a:ext cx="5373976" cy="3043534"/>
            <a:chOff x="6837680" y="1302030"/>
            <a:chExt cx="5100457" cy="2888627"/>
          </a:xfrm>
        </p:grpSpPr>
        <p:grpSp>
          <p:nvGrpSpPr>
            <p:cNvPr id="2" name="Group 1"/>
            <p:cNvGrpSpPr/>
            <p:nvPr/>
          </p:nvGrpSpPr>
          <p:grpSpPr>
            <a:xfrm>
              <a:off x="6837680" y="1302030"/>
              <a:ext cx="5100457" cy="2888627"/>
              <a:chOff x="6837680" y="1302030"/>
              <a:chExt cx="5100457" cy="2888627"/>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7621"/>
              <a:stretch/>
            </p:blipFill>
            <p:spPr>
              <a:xfrm>
                <a:off x="6837681" y="1568452"/>
                <a:ext cx="5100456" cy="2622205"/>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94771"/>
              <a:stretch/>
            </p:blipFill>
            <p:spPr>
              <a:xfrm>
                <a:off x="6837680" y="1302030"/>
                <a:ext cx="5100457" cy="323570"/>
              </a:xfrm>
              <a:prstGeom prst="rect">
                <a:avLst/>
              </a:prstGeom>
            </p:spPr>
          </p:pic>
        </p:grpSp>
        <p:cxnSp>
          <p:nvCxnSpPr>
            <p:cNvPr id="17" name="Straight Connector 16"/>
            <p:cNvCxnSpPr/>
            <p:nvPr/>
          </p:nvCxnSpPr>
          <p:spPr>
            <a:xfrm>
              <a:off x="6890657" y="4190657"/>
              <a:ext cx="5003072"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789001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INCA Tool: MAES classification from CORINE </a:t>
            </a:r>
            <a:r>
              <a:rPr lang="en-GB" dirty="0" smtClean="0"/>
              <a:t>Land Cover for </a:t>
            </a:r>
            <a:r>
              <a:rPr lang="en-GB" dirty="0"/>
              <a:t>Greece (EL)</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1320" b="10285"/>
          <a:stretch/>
        </p:blipFill>
        <p:spPr>
          <a:xfrm>
            <a:off x="2545074" y="1505629"/>
            <a:ext cx="7115187" cy="5090218"/>
          </a:xfrm>
          <a:prstGeom prst="rect">
            <a:avLst/>
          </a:prstGeom>
        </p:spPr>
      </p:pic>
    </p:spTree>
    <p:extLst>
      <p:ext uri="{BB962C8B-B14F-4D97-AF65-F5344CB8AC3E}">
        <p14:creationId xmlns:p14="http://schemas.microsoft.com/office/powerpoint/2010/main" val="2041145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On-site soil retention flows</a:t>
            </a:r>
            <a:endParaRPr lang="en-US"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t="3243"/>
          <a:stretch/>
        </p:blipFill>
        <p:spPr>
          <a:xfrm>
            <a:off x="2539283" y="1357577"/>
            <a:ext cx="7126770" cy="4404731"/>
          </a:xfrm>
        </p:spPr>
      </p:pic>
      <p:sp>
        <p:nvSpPr>
          <p:cNvPr id="8" name="TextBox 7"/>
          <p:cNvSpPr txBox="1"/>
          <p:nvPr/>
        </p:nvSpPr>
        <p:spPr>
          <a:xfrm>
            <a:off x="467360" y="6126480"/>
            <a:ext cx="9306560" cy="707886"/>
          </a:xfrm>
          <a:prstGeom prst="rect">
            <a:avLst/>
          </a:prstGeom>
          <a:noFill/>
        </p:spPr>
        <p:txBody>
          <a:bodyPr wrap="square" rtlCol="0">
            <a:spAutoFit/>
          </a:bodyPr>
          <a:lstStyle/>
          <a:p>
            <a:pPr>
              <a:buClr>
                <a:schemeClr val="accent5"/>
              </a:buClr>
            </a:pPr>
            <a:r>
              <a:rPr lang="en-US" sz="1000" i="1" dirty="0" smtClean="0"/>
              <a:t>Image copyright (CC BY 4.0): La </a:t>
            </a:r>
            <a:r>
              <a:rPr lang="en-US" sz="1000" i="1" dirty="0" err="1"/>
              <a:t>Notte</a:t>
            </a:r>
            <a:r>
              <a:rPr lang="en-US" sz="1000" i="1" dirty="0"/>
              <a:t>, A., </a:t>
            </a:r>
            <a:r>
              <a:rPr lang="en-US" sz="1000" i="1" dirty="0" err="1"/>
              <a:t>Vallecillo</a:t>
            </a:r>
            <a:r>
              <a:rPr lang="en-US" sz="1000" i="1" dirty="0"/>
              <a:t> Rodriguez, S., Garcia </a:t>
            </a:r>
            <a:r>
              <a:rPr lang="en-US" sz="1000" i="1" dirty="0" err="1"/>
              <a:t>Bendito</a:t>
            </a:r>
            <a:r>
              <a:rPr lang="en-US" sz="1000" i="1" dirty="0"/>
              <a:t>, E., </a:t>
            </a:r>
            <a:r>
              <a:rPr lang="en-US" sz="1000" i="1" dirty="0" err="1"/>
              <a:t>Grammatikopoulou</a:t>
            </a:r>
            <a:r>
              <a:rPr lang="en-US" sz="1000" i="1" dirty="0"/>
              <a:t>, I., </a:t>
            </a:r>
            <a:r>
              <a:rPr lang="en-US" sz="1000" i="1" dirty="0" err="1"/>
              <a:t>Czucz</a:t>
            </a:r>
            <a:r>
              <a:rPr lang="en-US" sz="1000" i="1" dirty="0"/>
              <a:t>, B., </a:t>
            </a:r>
            <a:r>
              <a:rPr lang="en-US" sz="1000" i="1" dirty="0" err="1"/>
              <a:t>Ferrini</a:t>
            </a:r>
            <a:r>
              <a:rPr lang="en-US" sz="1000" i="1" dirty="0"/>
              <a:t>, S., </a:t>
            </a:r>
            <a:r>
              <a:rPr lang="en-US" sz="1000" i="1" dirty="0" err="1"/>
              <a:t>Grizzetti</a:t>
            </a:r>
            <a:r>
              <a:rPr lang="en-US" sz="1000" i="1" dirty="0"/>
              <a:t>, B., </a:t>
            </a:r>
            <a:r>
              <a:rPr lang="en-US" sz="1000" i="1" dirty="0" err="1"/>
              <a:t>Rega</a:t>
            </a:r>
            <a:r>
              <a:rPr lang="en-US" sz="1000" i="1" dirty="0"/>
              <a:t>, C., </a:t>
            </a:r>
            <a:r>
              <a:rPr lang="en-US" sz="1000" i="1" dirty="0" err="1"/>
              <a:t>Herrando</a:t>
            </a:r>
            <a:r>
              <a:rPr lang="en-US" sz="1000" i="1" dirty="0"/>
              <a:t>, S., </a:t>
            </a:r>
            <a:r>
              <a:rPr lang="en-US" sz="1000" i="1" dirty="0" err="1"/>
              <a:t>Villero</a:t>
            </a:r>
            <a:r>
              <a:rPr lang="en-US" sz="1000" i="1" dirty="0"/>
              <a:t>, D., Zurbaran Nucci, M. and </a:t>
            </a:r>
            <a:r>
              <a:rPr lang="en-US" sz="1000" i="1" dirty="0" err="1"/>
              <a:t>Maes</a:t>
            </a:r>
            <a:r>
              <a:rPr lang="en-US" sz="1000" i="1" dirty="0"/>
              <a:t>, J., Ecosystem Services Accounting – Part III - Pilot accounts for habitat and species maintenance, on-site soil retention and water purification, EUR 30856 EN, Publications Office of the European Union, Luxembourg, 2021, ISBN 978-92-76-42051-4, doi:10.2760/636621, JRC126566.</a:t>
            </a:r>
            <a:endParaRPr lang="en-US" sz="1100" i="1" noProof="0" dirty="0" smtClean="0"/>
          </a:p>
        </p:txBody>
      </p:sp>
    </p:spTree>
    <p:extLst>
      <p:ext uri="{BB962C8B-B14F-4D97-AF65-F5344CB8AC3E}">
        <p14:creationId xmlns:p14="http://schemas.microsoft.com/office/powerpoint/2010/main" val="3830156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INCA: </a:t>
            </a:r>
            <a:r>
              <a:rPr lang="en-GB" dirty="0" smtClean="0"/>
              <a:t>soil </a:t>
            </a:r>
            <a:r>
              <a:rPr lang="en-GB" dirty="0"/>
              <a:t>r</a:t>
            </a:r>
            <a:r>
              <a:rPr lang="en-GB" dirty="0" smtClean="0"/>
              <a:t>etention </a:t>
            </a:r>
            <a:r>
              <a:rPr lang="en-GB" dirty="0"/>
              <a:t>- RUSLE</a:t>
            </a:r>
            <a:endParaRPr lang="en-US" dirty="0"/>
          </a:p>
        </p:txBody>
      </p:sp>
      <p:grpSp>
        <p:nvGrpSpPr>
          <p:cNvPr id="39" name="Group 38"/>
          <p:cNvGrpSpPr/>
          <p:nvPr/>
        </p:nvGrpSpPr>
        <p:grpSpPr>
          <a:xfrm>
            <a:off x="1629781" y="1357577"/>
            <a:ext cx="8945773" cy="1923233"/>
            <a:chOff x="2141301" y="2725342"/>
            <a:chExt cx="8945773" cy="1923233"/>
          </a:xfrm>
        </p:grpSpPr>
        <p:sp>
          <p:nvSpPr>
            <p:cNvPr id="5" name="TextBox 4"/>
            <p:cNvSpPr txBox="1"/>
            <p:nvPr/>
          </p:nvSpPr>
          <p:spPr>
            <a:xfrm>
              <a:off x="3867666" y="2836371"/>
              <a:ext cx="198326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a:t>R-Factor: rain </a:t>
              </a:r>
              <a:r>
                <a:rPr lang="en-GB" err="1"/>
                <a:t>erosivity</a:t>
              </a:r>
              <a:endParaRPr lang="en-US"/>
            </a:p>
          </p:txBody>
        </p:sp>
        <p:sp>
          <p:nvSpPr>
            <p:cNvPr id="6" name="TextBox 5"/>
            <p:cNvSpPr txBox="1"/>
            <p:nvPr/>
          </p:nvSpPr>
          <p:spPr>
            <a:xfrm>
              <a:off x="2141301" y="3592095"/>
              <a:ext cx="1726365"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dirty="0"/>
                <a:t>Rate of soil erosion</a:t>
              </a:r>
              <a:endParaRPr lang="en-US" dirty="0"/>
            </a:p>
          </p:txBody>
        </p:sp>
        <p:sp>
          <p:nvSpPr>
            <p:cNvPr id="7" name="TextBox 6"/>
            <p:cNvSpPr txBox="1"/>
            <p:nvPr/>
          </p:nvSpPr>
          <p:spPr>
            <a:xfrm>
              <a:off x="4647248" y="4233499"/>
              <a:ext cx="2052941"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a:t>K-Factor: soil </a:t>
              </a:r>
              <a:r>
                <a:rPr lang="en-GB" err="1"/>
                <a:t>erodibility</a:t>
              </a:r>
              <a:endParaRPr lang="en-US"/>
            </a:p>
          </p:txBody>
        </p:sp>
        <p:sp>
          <p:nvSpPr>
            <p:cNvPr id="8" name="TextBox 7"/>
            <p:cNvSpPr txBox="1"/>
            <p:nvPr/>
          </p:nvSpPr>
          <p:spPr>
            <a:xfrm>
              <a:off x="6200483" y="2725342"/>
              <a:ext cx="2052941"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dirty="0"/>
                <a:t>LS-Factor: slope length and angle</a:t>
              </a:r>
              <a:endParaRPr lang="en-US" dirty="0"/>
            </a:p>
          </p:txBody>
        </p:sp>
        <p:sp>
          <p:nvSpPr>
            <p:cNvPr id="9" name="TextBox 8"/>
            <p:cNvSpPr txBox="1"/>
            <p:nvPr/>
          </p:nvSpPr>
          <p:spPr>
            <a:xfrm>
              <a:off x="6810799" y="4125355"/>
              <a:ext cx="2052941"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dirty="0"/>
                <a:t>C-Factor: vegetation cover factor</a:t>
              </a:r>
              <a:endParaRPr lang="en-US" dirty="0"/>
            </a:p>
          </p:txBody>
        </p:sp>
        <p:sp>
          <p:nvSpPr>
            <p:cNvPr id="10" name="TextBox 9"/>
            <p:cNvSpPr txBox="1"/>
            <p:nvPr/>
          </p:nvSpPr>
          <p:spPr>
            <a:xfrm>
              <a:off x="8837133" y="3457790"/>
              <a:ext cx="2249941"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a:t>P-Factor: anthropogenic support practices</a:t>
              </a:r>
              <a:endParaRPr lang="en-US"/>
            </a:p>
          </p:txBody>
        </p:sp>
        <p:cxnSp>
          <p:nvCxnSpPr>
            <p:cNvPr id="22" name="Straight Arrow Connector 21"/>
            <p:cNvCxnSpPr>
              <a:endCxn id="10" idx="1"/>
            </p:cNvCxnSpPr>
            <p:nvPr/>
          </p:nvCxnSpPr>
          <p:spPr>
            <a:xfrm flipV="1">
              <a:off x="8115300" y="3719400"/>
              <a:ext cx="721833" cy="2658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9" name="Straight Arrow Connector 28"/>
            <p:cNvCxnSpPr>
              <a:endCxn id="6" idx="3"/>
            </p:cNvCxnSpPr>
            <p:nvPr/>
          </p:nvCxnSpPr>
          <p:spPr>
            <a:xfrm flipH="1">
              <a:off x="3867666" y="3745983"/>
              <a:ext cx="779582" cy="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Elbow Connector 10"/>
            <p:cNvCxnSpPr>
              <a:endCxn id="5" idx="2"/>
            </p:cNvCxnSpPr>
            <p:nvPr/>
          </p:nvCxnSpPr>
          <p:spPr>
            <a:xfrm rot="10800000">
              <a:off x="4859301" y="3144149"/>
              <a:ext cx="617575" cy="447947"/>
            </a:xfrm>
            <a:prstGeom prst="bentConnector2">
              <a:avLst/>
            </a:prstGeom>
            <a:ln>
              <a:tailEnd type="triangle"/>
            </a:ln>
          </p:spPr>
          <p:style>
            <a:lnRef idx="2">
              <a:schemeClr val="accent2"/>
            </a:lnRef>
            <a:fillRef idx="0">
              <a:schemeClr val="accent2"/>
            </a:fillRef>
            <a:effectRef idx="1">
              <a:schemeClr val="accent2"/>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4327969" y="3499763"/>
                  <a:ext cx="4048861" cy="492443"/>
                </a:xfrm>
                <a:prstGeom prst="rect">
                  <a:avLst/>
                </a:prstGeom>
                <a:noFill/>
              </p:spPr>
              <p:txBody>
                <a:bodyPr wrap="square" lIns="0" tIns="0" rIns="0" bIns="0" rtlCol="0">
                  <a:spAutoFit/>
                </a:bodyPr>
                <a:lstStyle/>
                <a:p>
                  <a:pPr>
                    <a:buClr>
                      <a:schemeClr val="accent5"/>
                    </a:buClr>
                  </a:pPr>
                  <a14:m>
                    <m:oMathPara xmlns:m="http://schemas.openxmlformats.org/officeDocument/2006/math">
                      <m:oMathParaPr>
                        <m:jc m:val="centerGroup"/>
                      </m:oMathParaPr>
                      <m:oMath xmlns:m="http://schemas.openxmlformats.org/officeDocument/2006/math">
                        <m:r>
                          <a:rPr lang="en-GB" sz="3200" i="1" smtClean="0">
                            <a:latin typeface="Cambria Math" panose="02040503050406030204" pitchFamily="18" charset="0"/>
                          </a:rPr>
                          <m:t>𝐴</m:t>
                        </m:r>
                        <m:r>
                          <a:rPr lang="en-GB" sz="3200" i="1" smtClean="0">
                            <a:latin typeface="Cambria Math" panose="02040503050406030204" pitchFamily="18" charset="0"/>
                          </a:rPr>
                          <m:t>=</m:t>
                        </m:r>
                        <m:r>
                          <a:rPr lang="en-GB" sz="3200" i="1" smtClean="0">
                            <a:latin typeface="Cambria Math" panose="02040503050406030204" pitchFamily="18" charset="0"/>
                          </a:rPr>
                          <m:t>𝑅</m:t>
                        </m:r>
                        <m:r>
                          <a:rPr lang="en-GB" sz="3200" i="1" smtClean="0">
                            <a:latin typeface="Cambria Math" panose="02040503050406030204" pitchFamily="18" charset="0"/>
                          </a:rPr>
                          <m:t>∙</m:t>
                        </m:r>
                        <m:r>
                          <a:rPr lang="en-GB" sz="3200" i="1" smtClean="0">
                            <a:latin typeface="Cambria Math" panose="02040503050406030204" pitchFamily="18" charset="0"/>
                          </a:rPr>
                          <m:t>𝐾</m:t>
                        </m:r>
                        <m:r>
                          <a:rPr lang="en-GB" sz="3200" i="1" smtClean="0">
                            <a:latin typeface="Cambria Math" panose="02040503050406030204" pitchFamily="18" charset="0"/>
                          </a:rPr>
                          <m:t>∙</m:t>
                        </m:r>
                        <m:r>
                          <a:rPr lang="en-GB" sz="3200" i="1">
                            <a:latin typeface="Cambria Math" panose="02040503050406030204" pitchFamily="18" charset="0"/>
                          </a:rPr>
                          <m:t>𝐿𝑆</m:t>
                        </m:r>
                        <m:r>
                          <a:rPr lang="en-GB" sz="3200" i="1">
                            <a:latin typeface="Cambria Math" panose="02040503050406030204" pitchFamily="18" charset="0"/>
                          </a:rPr>
                          <m:t>∙</m:t>
                        </m:r>
                        <m:r>
                          <a:rPr lang="en-GB" sz="3200" i="1">
                            <a:latin typeface="Cambria Math" panose="02040503050406030204" pitchFamily="18" charset="0"/>
                          </a:rPr>
                          <m:t>𝐶</m:t>
                        </m:r>
                        <m:r>
                          <a:rPr lang="en-GB" sz="3200" i="1">
                            <a:latin typeface="Cambria Math" panose="02040503050406030204" pitchFamily="18" charset="0"/>
                          </a:rPr>
                          <m:t>∙</m:t>
                        </m:r>
                        <m:r>
                          <a:rPr lang="en-GB" sz="3200" b="0" i="1" smtClean="0">
                            <a:latin typeface="Cambria Math" panose="02040503050406030204" pitchFamily="18" charset="0"/>
                          </a:rPr>
                          <m:t>𝑃</m:t>
                        </m:r>
                      </m:oMath>
                    </m:oMathPara>
                  </a14:m>
                  <a:endParaRPr lang="en-US" sz="3200" noProof="0" dirty="0" smtClean="0"/>
                </a:p>
              </p:txBody>
            </p:sp>
          </mc:Choice>
          <mc:Fallback xmlns="">
            <p:sp>
              <p:nvSpPr>
                <p:cNvPr id="15" name="TextBox 14"/>
                <p:cNvSpPr txBox="1">
                  <a:spLocks noRot="1" noChangeAspect="1" noMove="1" noResize="1" noEditPoints="1" noAdjustHandles="1" noChangeArrowheads="1" noChangeShapeType="1" noTextEdit="1"/>
                </p:cNvSpPr>
                <p:nvPr/>
              </p:nvSpPr>
              <p:spPr>
                <a:xfrm>
                  <a:off x="4327969" y="3499763"/>
                  <a:ext cx="4048861" cy="492443"/>
                </a:xfrm>
                <a:prstGeom prst="rect">
                  <a:avLst/>
                </a:prstGeom>
                <a:blipFill>
                  <a:blip r:embed="rId4"/>
                  <a:stretch>
                    <a:fillRect/>
                  </a:stretch>
                </a:blipFill>
              </p:spPr>
              <p:txBody>
                <a:bodyPr/>
                <a:lstStyle/>
                <a:p>
                  <a:r>
                    <a:rPr lang="en-US">
                      <a:noFill/>
                    </a:rPr>
                    <a:t> </a:t>
                  </a:r>
                </a:p>
              </p:txBody>
            </p:sp>
          </mc:Fallback>
        </mc:AlternateContent>
        <p:cxnSp>
          <p:nvCxnSpPr>
            <p:cNvPr id="25" name="Elbow Connector 24"/>
            <p:cNvCxnSpPr>
              <a:endCxn id="7" idx="0"/>
            </p:cNvCxnSpPr>
            <p:nvPr/>
          </p:nvCxnSpPr>
          <p:spPr>
            <a:xfrm rot="10800000" flipV="1">
              <a:off x="5673720" y="3899871"/>
              <a:ext cx="428949" cy="333627"/>
            </a:xfrm>
            <a:prstGeom prst="bentConnector2">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Elbow Connector 27"/>
            <p:cNvCxnSpPr>
              <a:endCxn id="8" idx="2"/>
            </p:cNvCxnSpPr>
            <p:nvPr/>
          </p:nvCxnSpPr>
          <p:spPr>
            <a:xfrm flipV="1">
              <a:off x="6863579" y="3248562"/>
              <a:ext cx="363375" cy="343533"/>
            </a:xfrm>
            <a:prstGeom prst="bentConnector2">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1" name="Elbow Connector 30"/>
            <p:cNvCxnSpPr>
              <a:endCxn id="9" idx="0"/>
            </p:cNvCxnSpPr>
            <p:nvPr/>
          </p:nvCxnSpPr>
          <p:spPr>
            <a:xfrm>
              <a:off x="7448419" y="3899871"/>
              <a:ext cx="388851" cy="225484"/>
            </a:xfrm>
            <a:prstGeom prst="bentConnector2">
              <a:avLst/>
            </a:prstGeom>
            <a:ln>
              <a:tailEnd type="triangle"/>
            </a:ln>
          </p:spPr>
          <p:style>
            <a:lnRef idx="2">
              <a:schemeClr val="accent2"/>
            </a:lnRef>
            <a:fillRef idx="0">
              <a:schemeClr val="accent2"/>
            </a:fillRef>
            <a:effectRef idx="1">
              <a:schemeClr val="accent2"/>
            </a:effectRef>
            <a:fontRef idx="minor">
              <a:schemeClr val="tx1"/>
            </a:fontRef>
          </p:style>
        </p:cxnSp>
      </p:grpSp>
      <p:sp>
        <p:nvSpPr>
          <p:cNvPr id="40" name="AutoShape 2" descr="https://publications.jrc.ec.europa.eu/repository/cover/JRC126566_cover.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 name="Picture 40">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921" y="2757590"/>
            <a:ext cx="2913016" cy="3972833"/>
          </a:xfrm>
          <a:prstGeom prst="rect">
            <a:avLst/>
          </a:prstGeom>
        </p:spPr>
      </p:pic>
      <p:sp>
        <p:nvSpPr>
          <p:cNvPr id="42" name="Right Arrow 41"/>
          <p:cNvSpPr/>
          <p:nvPr/>
        </p:nvSpPr>
        <p:spPr>
          <a:xfrm>
            <a:off x="3971925" y="4219575"/>
            <a:ext cx="781050" cy="438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4879702" y="3759121"/>
            <a:ext cx="5959748" cy="1546577"/>
          </a:xfrm>
          <a:prstGeom prst="rect">
            <a:avLst/>
          </a:prstGeom>
          <a:noFill/>
        </p:spPr>
        <p:txBody>
          <a:bodyPr wrap="square" rtlCol="0">
            <a:spAutoFit/>
          </a:bodyPr>
          <a:lstStyle/>
          <a:p>
            <a:pPr>
              <a:buClr>
                <a:schemeClr val="accent5"/>
              </a:buClr>
            </a:pPr>
            <a:r>
              <a:rPr lang="en-GB" sz="1400" noProof="0" dirty="0" smtClean="0"/>
              <a:t>“</a:t>
            </a:r>
            <a:r>
              <a:rPr lang="en-US" sz="1400" dirty="0">
                <a:hlinkClick r:id="rId5"/>
              </a:rPr>
              <a:t>Ecosystem Services Accounting – Part III - Pilot accounts for habitat and species maintenance, on-site soil retention and water purification</a:t>
            </a:r>
            <a:r>
              <a:rPr lang="en-GB" sz="1400" noProof="0" dirty="0" smtClean="0"/>
              <a:t>”</a:t>
            </a:r>
          </a:p>
          <a:p>
            <a:pPr>
              <a:buClr>
                <a:schemeClr val="accent5"/>
              </a:buClr>
            </a:pPr>
            <a:endParaRPr lang="en-GB" sz="1400" dirty="0"/>
          </a:p>
          <a:p>
            <a:pPr>
              <a:buClr>
                <a:schemeClr val="accent5"/>
              </a:buClr>
            </a:pPr>
            <a:r>
              <a:rPr lang="en-US" sz="1050" dirty="0"/>
              <a:t>La </a:t>
            </a:r>
            <a:r>
              <a:rPr lang="en-US" sz="1050" dirty="0" err="1"/>
              <a:t>Notte</a:t>
            </a:r>
            <a:r>
              <a:rPr lang="en-US" sz="1050" dirty="0"/>
              <a:t>, A., </a:t>
            </a:r>
            <a:r>
              <a:rPr lang="en-US" sz="1050" dirty="0" err="1"/>
              <a:t>Vallecillo</a:t>
            </a:r>
            <a:r>
              <a:rPr lang="en-US" sz="1050" dirty="0"/>
              <a:t> Rodriguez, S., Garcia </a:t>
            </a:r>
            <a:r>
              <a:rPr lang="en-US" sz="1050" dirty="0" err="1"/>
              <a:t>Bendito</a:t>
            </a:r>
            <a:r>
              <a:rPr lang="en-US" sz="1050" dirty="0"/>
              <a:t>, E., </a:t>
            </a:r>
            <a:r>
              <a:rPr lang="en-US" sz="1050" dirty="0" err="1"/>
              <a:t>Grammatikopoulou</a:t>
            </a:r>
            <a:r>
              <a:rPr lang="en-US" sz="1050" dirty="0"/>
              <a:t>, I., </a:t>
            </a:r>
            <a:r>
              <a:rPr lang="en-US" sz="1050" dirty="0" err="1"/>
              <a:t>Czucz</a:t>
            </a:r>
            <a:r>
              <a:rPr lang="en-US" sz="1050" dirty="0"/>
              <a:t>, B., </a:t>
            </a:r>
            <a:r>
              <a:rPr lang="en-US" sz="1050" dirty="0" err="1"/>
              <a:t>Ferrini</a:t>
            </a:r>
            <a:r>
              <a:rPr lang="en-US" sz="1050" dirty="0"/>
              <a:t>, S., </a:t>
            </a:r>
            <a:r>
              <a:rPr lang="en-US" sz="1050" dirty="0" err="1"/>
              <a:t>Grizzetti</a:t>
            </a:r>
            <a:r>
              <a:rPr lang="en-US" sz="1050" dirty="0"/>
              <a:t>, B., </a:t>
            </a:r>
            <a:r>
              <a:rPr lang="en-US" sz="1050" dirty="0" err="1"/>
              <a:t>Rega</a:t>
            </a:r>
            <a:r>
              <a:rPr lang="en-US" sz="1050" dirty="0"/>
              <a:t>, C., </a:t>
            </a:r>
            <a:r>
              <a:rPr lang="en-US" sz="1050" dirty="0" err="1"/>
              <a:t>Herrando</a:t>
            </a:r>
            <a:r>
              <a:rPr lang="en-US" sz="1050" dirty="0"/>
              <a:t>, S., </a:t>
            </a:r>
            <a:r>
              <a:rPr lang="en-US" sz="1050" dirty="0" err="1"/>
              <a:t>Villero</a:t>
            </a:r>
            <a:r>
              <a:rPr lang="en-US" sz="1050" dirty="0"/>
              <a:t>, D., Zurbaran Nucci, M. and </a:t>
            </a:r>
            <a:r>
              <a:rPr lang="en-US" sz="1050" dirty="0" err="1"/>
              <a:t>Maes</a:t>
            </a:r>
            <a:r>
              <a:rPr lang="en-US" sz="1050" dirty="0"/>
              <a:t>, J., Ecosystem Services Accounting – Part III - Pilot accounts for habitat and species maintenance, on-site soil retention and water purification, EUR 30856 EN, Publications Office of the European Union, Luxembourg, 2021, ISBN 978-92-76-42051-4, doi:10.2760/636621, JRC126566.</a:t>
            </a:r>
            <a:endParaRPr lang="en-US" sz="1050" noProof="0" dirty="0" smtClean="0"/>
          </a:p>
        </p:txBody>
      </p:sp>
      <p:sp>
        <p:nvSpPr>
          <p:cNvPr id="44" name="TextBox 43"/>
          <p:cNvSpPr txBox="1"/>
          <p:nvPr/>
        </p:nvSpPr>
        <p:spPr>
          <a:xfrm>
            <a:off x="3970498" y="3759121"/>
            <a:ext cx="684643" cy="584775"/>
          </a:xfrm>
          <a:prstGeom prst="rect">
            <a:avLst/>
          </a:prstGeom>
          <a:noFill/>
        </p:spPr>
        <p:txBody>
          <a:bodyPr wrap="square" rtlCol="0">
            <a:spAutoFit/>
          </a:bodyPr>
          <a:lstStyle/>
          <a:p>
            <a:pPr algn="ctr">
              <a:buClr>
                <a:schemeClr val="accent5"/>
              </a:buClr>
            </a:pPr>
            <a:r>
              <a:rPr lang="en-GB" sz="1600" noProof="0" dirty="0" smtClean="0"/>
              <a:t>More info</a:t>
            </a:r>
            <a:endParaRPr lang="en-US" sz="1600" noProof="0" dirty="0" smtClean="0"/>
          </a:p>
        </p:txBody>
      </p:sp>
    </p:spTree>
    <p:extLst>
      <p:ext uri="{BB962C8B-B14F-4D97-AF65-F5344CB8AC3E}">
        <p14:creationId xmlns:p14="http://schemas.microsoft.com/office/powerpoint/2010/main" val="15717967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4503" y="1357577"/>
            <a:ext cx="3096329" cy="5077980"/>
          </a:xfrm>
        </p:spPr>
      </p:pic>
      <p:sp>
        <p:nvSpPr>
          <p:cNvPr id="3" name="Title 2"/>
          <p:cNvSpPr>
            <a:spLocks noGrp="1"/>
          </p:cNvSpPr>
          <p:nvPr>
            <p:ph type="title"/>
          </p:nvPr>
        </p:nvSpPr>
        <p:spPr/>
        <p:txBody>
          <a:bodyPr/>
          <a:lstStyle/>
          <a:p>
            <a:r>
              <a:rPr lang="en-GB" dirty="0"/>
              <a:t>INCA Tool: </a:t>
            </a:r>
            <a:r>
              <a:rPr lang="en-GB" dirty="0" smtClean="0"/>
              <a:t>soil </a:t>
            </a:r>
            <a:r>
              <a:rPr lang="en-GB" dirty="0"/>
              <a:t>r</a:t>
            </a:r>
            <a:r>
              <a:rPr lang="en-GB" dirty="0" smtClean="0"/>
              <a:t>etention </a:t>
            </a:r>
            <a:r>
              <a:rPr lang="en-GB" dirty="0"/>
              <a:t>inputs</a:t>
            </a:r>
            <a:endParaRPr lang="en-US" dirty="0"/>
          </a:p>
        </p:txBody>
      </p:sp>
      <p:sp>
        <p:nvSpPr>
          <p:cNvPr id="6" name="TextBox 5"/>
          <p:cNvSpPr txBox="1"/>
          <p:nvPr/>
        </p:nvSpPr>
        <p:spPr>
          <a:xfrm>
            <a:off x="7836196" y="160367"/>
            <a:ext cx="3802032"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dirty="0"/>
              <a:t>You may find all </a:t>
            </a:r>
            <a:r>
              <a:rPr lang="en-GB" dirty="0" smtClean="0"/>
              <a:t>the required </a:t>
            </a:r>
            <a:r>
              <a:rPr lang="en-GB" dirty="0"/>
              <a:t>inputs in </a:t>
            </a:r>
            <a:r>
              <a:rPr lang="en-GB" dirty="0" smtClean="0"/>
              <a:t>the ‘</a:t>
            </a:r>
            <a:r>
              <a:rPr lang="en-GB" b="1" dirty="0" smtClean="0"/>
              <a:t>EL_DATA_2018</a:t>
            </a:r>
            <a:r>
              <a:rPr lang="en-GB" dirty="0"/>
              <a:t>’ </a:t>
            </a:r>
            <a:r>
              <a:rPr lang="en-GB" dirty="0" smtClean="0"/>
              <a:t>folder under </a:t>
            </a:r>
            <a:r>
              <a:rPr lang="en-GB" b="1" dirty="0" smtClean="0"/>
              <a:t>DATA &gt; </a:t>
            </a:r>
            <a:r>
              <a:rPr lang="en-GB" b="1" dirty="0" err="1" smtClean="0"/>
              <a:t>input_model_soilretention</a:t>
            </a:r>
            <a:r>
              <a:rPr lang="en-GB" b="1" dirty="0" smtClean="0"/>
              <a:t> &gt; </a:t>
            </a:r>
            <a:r>
              <a:rPr lang="en-GB" b="1" dirty="0" err="1" smtClean="0"/>
              <a:t>input_model</a:t>
            </a:r>
            <a:endParaRPr lang="en-US" b="1" dirty="0"/>
          </a:p>
        </p:txBody>
      </p:sp>
      <p:sp>
        <p:nvSpPr>
          <p:cNvPr id="7" name="Rounded Rectangle 6"/>
          <p:cNvSpPr/>
          <p:nvPr/>
        </p:nvSpPr>
        <p:spPr>
          <a:xfrm>
            <a:off x="5538650" y="1506582"/>
            <a:ext cx="330926" cy="174171"/>
          </a:xfrm>
          <a:prstGeom prst="roundRect">
            <a:avLst/>
          </a:prstGeom>
          <a:noFill/>
          <a:ln w="28575">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p:cNvSpPr txBox="1"/>
          <p:nvPr/>
        </p:nvSpPr>
        <p:spPr>
          <a:xfrm>
            <a:off x="9508248" y="2030826"/>
            <a:ext cx="1726365" cy="954107"/>
          </a:xfrm>
          <a:prstGeom prst="rect">
            <a:avLst/>
          </a:prstGeom>
          <a:ln>
            <a:solidFill>
              <a:schemeClr val="accent3"/>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dirty="0"/>
              <a:t>After all inputs are in place you are ready to </a:t>
            </a:r>
            <a:r>
              <a:rPr lang="en-GB" b="1" dirty="0"/>
              <a:t>run</a:t>
            </a:r>
            <a:r>
              <a:rPr lang="en-GB" dirty="0"/>
              <a:t> the model!</a:t>
            </a:r>
            <a:endParaRPr lang="en-US" dirty="0"/>
          </a:p>
        </p:txBody>
      </p:sp>
      <p:pic>
        <p:nvPicPr>
          <p:cNvPr id="2" name="Picture 4">
            <a:extLst>
              <a:ext uri="{FF2B5EF4-FFF2-40B4-BE49-F238E27FC236}">
                <a16:creationId xmlns:a16="http://schemas.microsoft.com/office/drawing/2014/main" id="{BA36145F-D5B3-07BD-4CAA-D5D29AD6B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265" y="3217832"/>
            <a:ext cx="850866" cy="1109165"/>
          </a:xfrm>
          <a:prstGeom prst="rect">
            <a:avLst/>
          </a:prstGeom>
        </p:spPr>
      </p:pic>
      <p:sp>
        <p:nvSpPr>
          <p:cNvPr id="5" name="Rounded Rectangle 6">
            <a:extLst>
              <a:ext uri="{FF2B5EF4-FFF2-40B4-BE49-F238E27FC236}">
                <a16:creationId xmlns:a16="http://schemas.microsoft.com/office/drawing/2014/main" id="{9F1E26B1-EFA3-F982-D67D-67EA8586EEB0}"/>
              </a:ext>
            </a:extLst>
          </p:cNvPr>
          <p:cNvSpPr/>
          <p:nvPr/>
        </p:nvSpPr>
        <p:spPr>
          <a:xfrm>
            <a:off x="4554503" y="3856081"/>
            <a:ext cx="2976658" cy="809170"/>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657" y="3117667"/>
            <a:ext cx="998220" cy="1280160"/>
          </a:xfrm>
          <a:prstGeom prst="rect">
            <a:avLst/>
          </a:prstGeom>
        </p:spPr>
      </p:pic>
      <p:sp>
        <p:nvSpPr>
          <p:cNvPr id="15" name="Rounded Rectangle 14"/>
          <p:cNvSpPr/>
          <p:nvPr/>
        </p:nvSpPr>
        <p:spPr>
          <a:xfrm>
            <a:off x="4567945" y="3670662"/>
            <a:ext cx="2963216" cy="174171"/>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9" name="Straight Arrow Connector 18"/>
          <p:cNvCxnSpPr>
            <a:stCxn id="15" idx="1"/>
            <a:endCxn id="14" idx="3"/>
          </p:cNvCxnSpPr>
          <p:nvPr/>
        </p:nvCxnSpPr>
        <p:spPr>
          <a:xfrm flipH="1" flipV="1">
            <a:off x="4099877" y="3757747"/>
            <a:ext cx="468068" cy="1"/>
          </a:xfrm>
          <a:prstGeom prst="straightConnector1">
            <a:avLst/>
          </a:prstGeom>
          <a:ln>
            <a:headEnd type="triangle"/>
            <a:tailEnd type="none"/>
          </a:ln>
        </p:spPr>
        <p:style>
          <a:lnRef idx="2">
            <a:schemeClr val="accent2"/>
          </a:lnRef>
          <a:fillRef idx="0">
            <a:schemeClr val="accent2"/>
          </a:fillRef>
          <a:effectRef idx="1">
            <a:schemeClr val="accent2"/>
          </a:effectRef>
          <a:fontRef idx="minor">
            <a:schemeClr val="tx1"/>
          </a:fontRef>
        </p:style>
      </p:cxnSp>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l="9137" t="8043"/>
          <a:stretch/>
        </p:blipFill>
        <p:spPr>
          <a:xfrm>
            <a:off x="8059964" y="4406976"/>
            <a:ext cx="865468" cy="1135163"/>
          </a:xfrm>
          <a:prstGeom prst="rect">
            <a:avLst/>
          </a:prstGeom>
        </p:spPr>
      </p:pic>
      <p:sp>
        <p:nvSpPr>
          <p:cNvPr id="26" name="Rounded Rectangle 25"/>
          <p:cNvSpPr/>
          <p:nvPr/>
        </p:nvSpPr>
        <p:spPr>
          <a:xfrm>
            <a:off x="4578105" y="4696822"/>
            <a:ext cx="2963216" cy="174171"/>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8" name="Elbow Connector 27"/>
          <p:cNvCxnSpPr>
            <a:stCxn id="29" idx="3"/>
            <a:endCxn id="25" idx="1"/>
          </p:cNvCxnSpPr>
          <p:nvPr/>
        </p:nvCxnSpPr>
        <p:spPr>
          <a:xfrm flipV="1">
            <a:off x="7541321" y="4974558"/>
            <a:ext cx="518643" cy="225910"/>
          </a:xfrm>
          <a:prstGeom prst="bentConnector3">
            <a:avLst>
              <a:gd name="adj1" fmla="val 50000"/>
            </a:avLst>
          </a:prstGeom>
          <a:ln>
            <a:headEnd type="triangle"/>
            <a:tailEnd type="none"/>
          </a:ln>
        </p:spPr>
        <p:style>
          <a:lnRef idx="2">
            <a:schemeClr val="accent2"/>
          </a:lnRef>
          <a:fillRef idx="0">
            <a:schemeClr val="accent2"/>
          </a:fillRef>
          <a:effectRef idx="1">
            <a:schemeClr val="accent2"/>
          </a:effectRef>
          <a:fontRef idx="minor">
            <a:schemeClr val="tx1"/>
          </a:fontRef>
        </p:style>
      </p:cxnSp>
      <p:sp>
        <p:nvSpPr>
          <p:cNvPr id="29" name="Rounded Rectangle 28"/>
          <p:cNvSpPr/>
          <p:nvPr/>
        </p:nvSpPr>
        <p:spPr>
          <a:xfrm>
            <a:off x="4578105" y="5113382"/>
            <a:ext cx="2963216" cy="174171"/>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31" name="Elbow Connector 30"/>
          <p:cNvCxnSpPr>
            <a:stCxn id="26" idx="3"/>
            <a:endCxn id="25" idx="1"/>
          </p:cNvCxnSpPr>
          <p:nvPr/>
        </p:nvCxnSpPr>
        <p:spPr>
          <a:xfrm>
            <a:off x="7541321" y="4783908"/>
            <a:ext cx="518643" cy="190650"/>
          </a:xfrm>
          <a:prstGeom prst="bentConnector3">
            <a:avLst>
              <a:gd name="adj1" fmla="val 50000"/>
            </a:avLst>
          </a:prstGeom>
          <a:ln>
            <a:headEnd type="triangle"/>
            <a:tailEnd type="none"/>
          </a:ln>
        </p:spPr>
        <p:style>
          <a:lnRef idx="2">
            <a:schemeClr val="accent2"/>
          </a:lnRef>
          <a:fillRef idx="0">
            <a:schemeClr val="accent2"/>
          </a:fillRef>
          <a:effectRef idx="1">
            <a:schemeClr val="accent2"/>
          </a:effectRef>
          <a:fontRef idx="minor">
            <a:schemeClr val="tx1"/>
          </a:fontRef>
        </p:style>
      </p:cxnSp>
      <p:sp>
        <p:nvSpPr>
          <p:cNvPr id="41" name="TextBox 40"/>
          <p:cNvSpPr txBox="1"/>
          <p:nvPr/>
        </p:nvSpPr>
        <p:spPr>
          <a:xfrm>
            <a:off x="1731890" y="4977031"/>
            <a:ext cx="184866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dirty="0" smtClean="0"/>
              <a:t>Leave default values</a:t>
            </a:r>
            <a:endParaRPr lang="en-US" dirty="0"/>
          </a:p>
        </p:txBody>
      </p:sp>
      <p:cxnSp>
        <p:nvCxnSpPr>
          <p:cNvPr id="43" name="Elbow Connector 42"/>
          <p:cNvCxnSpPr>
            <a:endCxn id="41" idx="3"/>
          </p:cNvCxnSpPr>
          <p:nvPr/>
        </p:nvCxnSpPr>
        <p:spPr>
          <a:xfrm rot="10800000" flipV="1">
            <a:off x="3580558" y="5019524"/>
            <a:ext cx="1009114" cy="111395"/>
          </a:xfrm>
          <a:prstGeom prst="bentConnector3">
            <a:avLst/>
          </a:prstGeom>
          <a:ln>
            <a:headEnd type="triangle"/>
            <a:tailEnd type="none"/>
          </a:ln>
        </p:spPr>
        <p:style>
          <a:lnRef idx="2">
            <a:schemeClr val="accent2"/>
          </a:lnRef>
          <a:fillRef idx="0">
            <a:schemeClr val="accent2"/>
          </a:fillRef>
          <a:effectRef idx="1">
            <a:schemeClr val="accent2"/>
          </a:effectRef>
          <a:fontRef idx="minor">
            <a:schemeClr val="tx1"/>
          </a:fontRef>
        </p:style>
      </p:cxnSp>
      <p:cxnSp>
        <p:nvCxnSpPr>
          <p:cNvPr id="45" name="Elbow Connector 44"/>
          <p:cNvCxnSpPr>
            <a:endCxn id="41" idx="3"/>
          </p:cNvCxnSpPr>
          <p:nvPr/>
        </p:nvCxnSpPr>
        <p:spPr>
          <a:xfrm rot="10800000">
            <a:off x="3580559" y="5130921"/>
            <a:ext cx="1007709" cy="289079"/>
          </a:xfrm>
          <a:prstGeom prst="bentConnector3">
            <a:avLst>
              <a:gd name="adj1" fmla="val 50000"/>
            </a:avLst>
          </a:prstGeom>
          <a:ln>
            <a:headEnd type="triangle"/>
            <a:tailEnd type="none"/>
          </a:ln>
        </p:spPr>
        <p:style>
          <a:lnRef idx="2">
            <a:schemeClr val="accent2"/>
          </a:lnRef>
          <a:fillRef idx="0">
            <a:schemeClr val="accent2"/>
          </a:fillRef>
          <a:effectRef idx="1">
            <a:schemeClr val="accent2"/>
          </a:effectRef>
          <a:fontRef idx="minor">
            <a:schemeClr val="tx1"/>
          </a:fontRef>
        </p:style>
      </p:cxnSp>
      <p:pic>
        <p:nvPicPr>
          <p:cNvPr id="47" name="Picture 46"/>
          <p:cNvPicPr>
            <a:picLocks noChangeAspect="1"/>
          </p:cNvPicPr>
          <p:nvPr/>
        </p:nvPicPr>
        <p:blipFill rotWithShape="1">
          <a:blip r:embed="rId6">
            <a:extLst>
              <a:ext uri="{28A0092B-C50C-407E-A947-70E740481C1C}">
                <a14:useLocalDpi xmlns:a14="http://schemas.microsoft.com/office/drawing/2010/main" val="0"/>
              </a:ext>
            </a:extLst>
          </a:blip>
          <a:srcRect t="6781"/>
          <a:stretch/>
        </p:blipFill>
        <p:spPr>
          <a:xfrm>
            <a:off x="3102647" y="5638798"/>
            <a:ext cx="929640" cy="1072590"/>
          </a:xfrm>
          <a:prstGeom prst="rect">
            <a:avLst/>
          </a:prstGeom>
        </p:spPr>
      </p:pic>
      <p:sp>
        <p:nvSpPr>
          <p:cNvPr id="48" name="Rounded Rectangle 47"/>
          <p:cNvSpPr/>
          <p:nvPr/>
        </p:nvSpPr>
        <p:spPr>
          <a:xfrm>
            <a:off x="4578105" y="5519782"/>
            <a:ext cx="2963216" cy="174171"/>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50" name="Elbow Connector 49"/>
          <p:cNvCxnSpPr>
            <a:stCxn id="48" idx="1"/>
            <a:endCxn id="47" idx="3"/>
          </p:cNvCxnSpPr>
          <p:nvPr/>
        </p:nvCxnSpPr>
        <p:spPr>
          <a:xfrm rot="10800000" flipV="1">
            <a:off x="4032287" y="5606867"/>
            <a:ext cx="545818" cy="568225"/>
          </a:xfrm>
          <a:prstGeom prst="bentConnector3">
            <a:avLst/>
          </a:prstGeom>
          <a:ln>
            <a:headEnd type="triangle"/>
            <a:tailEnd type="none"/>
          </a:ln>
        </p:spPr>
        <p:style>
          <a:lnRef idx="2">
            <a:schemeClr val="accent2"/>
          </a:lnRef>
          <a:fillRef idx="0">
            <a:schemeClr val="accent2"/>
          </a:fillRef>
          <a:effectRef idx="1">
            <a:schemeClr val="accent2"/>
          </a:effectRef>
          <a:fontRef idx="minor">
            <a:schemeClr val="tx1"/>
          </a:fontRef>
        </p:style>
      </p:cxnSp>
      <p:sp>
        <p:nvSpPr>
          <p:cNvPr id="51" name="Rounded Rectangle 50"/>
          <p:cNvSpPr/>
          <p:nvPr/>
        </p:nvSpPr>
        <p:spPr>
          <a:xfrm>
            <a:off x="4578105" y="5716485"/>
            <a:ext cx="2963216" cy="410685"/>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2" name="Picture 51"/>
          <p:cNvPicPr>
            <a:picLocks noChangeAspect="1"/>
          </p:cNvPicPr>
          <p:nvPr/>
        </p:nvPicPr>
        <p:blipFill rotWithShape="1">
          <a:blip r:embed="rId7">
            <a:extLst>
              <a:ext uri="{28A0092B-C50C-407E-A947-70E740481C1C}">
                <a14:useLocalDpi xmlns:a14="http://schemas.microsoft.com/office/drawing/2010/main" val="0"/>
              </a:ext>
            </a:extLst>
          </a:blip>
          <a:srcRect l="15401" t="5696" r="11182"/>
          <a:stretch/>
        </p:blipFill>
        <p:spPr>
          <a:xfrm>
            <a:off x="8059964" y="5546416"/>
            <a:ext cx="883920" cy="1135380"/>
          </a:xfrm>
          <a:prstGeom prst="rect">
            <a:avLst/>
          </a:prstGeom>
        </p:spPr>
      </p:pic>
      <p:cxnSp>
        <p:nvCxnSpPr>
          <p:cNvPr id="54" name="Elbow Connector 53"/>
          <p:cNvCxnSpPr>
            <a:stCxn id="2" idx="1"/>
            <a:endCxn id="5" idx="3"/>
          </p:cNvCxnSpPr>
          <p:nvPr/>
        </p:nvCxnSpPr>
        <p:spPr>
          <a:xfrm rot="10800000" flipV="1">
            <a:off x="7531161" y="3772414"/>
            <a:ext cx="536104" cy="488251"/>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2" name="Elbow Connector 61"/>
          <p:cNvCxnSpPr>
            <a:stCxn id="52" idx="1"/>
            <a:endCxn id="51" idx="3"/>
          </p:cNvCxnSpPr>
          <p:nvPr/>
        </p:nvCxnSpPr>
        <p:spPr>
          <a:xfrm rot="10800000">
            <a:off x="7541322" y="5921828"/>
            <a:ext cx="518643" cy="192278"/>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pic>
        <p:nvPicPr>
          <p:cNvPr id="63" name="Picture 62"/>
          <p:cNvPicPr>
            <a:picLocks noChangeAspect="1"/>
          </p:cNvPicPr>
          <p:nvPr/>
        </p:nvPicPr>
        <p:blipFill rotWithShape="1">
          <a:blip r:embed="rId8">
            <a:extLst>
              <a:ext uri="{28A0092B-C50C-407E-A947-70E740481C1C}">
                <a14:useLocalDpi xmlns:a14="http://schemas.microsoft.com/office/drawing/2010/main" val="0"/>
              </a:ext>
            </a:extLst>
          </a:blip>
          <a:srcRect l="16197" r="9624" b="3180"/>
          <a:stretch/>
        </p:blipFill>
        <p:spPr>
          <a:xfrm>
            <a:off x="8091378" y="1816181"/>
            <a:ext cx="802640" cy="1350128"/>
          </a:xfrm>
          <a:prstGeom prst="rect">
            <a:avLst/>
          </a:prstGeom>
        </p:spPr>
      </p:pic>
      <p:pic>
        <p:nvPicPr>
          <p:cNvPr id="64" name="Picture 6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5196" y="1673672"/>
            <a:ext cx="929640" cy="1173480"/>
          </a:xfrm>
          <a:prstGeom prst="rect">
            <a:avLst/>
          </a:prstGeom>
        </p:spPr>
      </p:pic>
      <p:cxnSp>
        <p:nvCxnSpPr>
          <p:cNvPr id="68" name="Elbow Connector 67"/>
          <p:cNvCxnSpPr>
            <a:stCxn id="64" idx="3"/>
            <a:endCxn id="69" idx="1"/>
          </p:cNvCxnSpPr>
          <p:nvPr/>
        </p:nvCxnSpPr>
        <p:spPr>
          <a:xfrm>
            <a:off x="4034836" y="2260412"/>
            <a:ext cx="533109" cy="156216"/>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sp>
        <p:nvSpPr>
          <p:cNvPr id="69" name="Rounded Rectangle 68"/>
          <p:cNvSpPr/>
          <p:nvPr/>
        </p:nvSpPr>
        <p:spPr>
          <a:xfrm>
            <a:off x="4567945" y="2329542"/>
            <a:ext cx="2963216" cy="174171"/>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3" name="Rounded Rectangle 72"/>
          <p:cNvSpPr/>
          <p:nvPr/>
        </p:nvSpPr>
        <p:spPr>
          <a:xfrm>
            <a:off x="4588265" y="2735942"/>
            <a:ext cx="2963216" cy="174171"/>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75" name="Elbow Connector 74"/>
          <p:cNvCxnSpPr>
            <a:stCxn id="63" idx="1"/>
            <a:endCxn id="73" idx="3"/>
          </p:cNvCxnSpPr>
          <p:nvPr/>
        </p:nvCxnSpPr>
        <p:spPr>
          <a:xfrm rot="10800000" flipV="1">
            <a:off x="7551482" y="2491244"/>
            <a:ext cx="539897" cy="331783"/>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sp>
        <p:nvSpPr>
          <p:cNvPr id="78" name="TextBox 77"/>
          <p:cNvSpPr txBox="1"/>
          <p:nvPr/>
        </p:nvSpPr>
        <p:spPr>
          <a:xfrm>
            <a:off x="5138114" y="6478444"/>
            <a:ext cx="1843197"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dirty="0" smtClean="0"/>
              <a:t>Leave default value</a:t>
            </a:r>
            <a:endParaRPr lang="en-US" dirty="0"/>
          </a:p>
        </p:txBody>
      </p:sp>
      <p:cxnSp>
        <p:nvCxnSpPr>
          <p:cNvPr id="89" name="Straight Arrow Connector 88"/>
          <p:cNvCxnSpPr>
            <a:stCxn id="78" idx="0"/>
          </p:cNvCxnSpPr>
          <p:nvPr/>
        </p:nvCxnSpPr>
        <p:spPr>
          <a:xfrm flipV="1">
            <a:off x="6059713" y="6313713"/>
            <a:ext cx="0" cy="16473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3" name="Rounded Rectangle 92"/>
          <p:cNvSpPr/>
          <p:nvPr/>
        </p:nvSpPr>
        <p:spPr>
          <a:xfrm>
            <a:off x="4598425" y="2949302"/>
            <a:ext cx="2963216" cy="174171"/>
          </a:xfrm>
          <a:prstGeom prst="roundRect">
            <a:avLst/>
          </a:prstGeom>
          <a:noFill/>
          <a:ln w="28575">
            <a:solidFill>
              <a:schemeClr val="accent5"/>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4" name="TextBox 93"/>
          <p:cNvSpPr txBox="1"/>
          <p:nvPr/>
        </p:nvSpPr>
        <p:spPr>
          <a:xfrm>
            <a:off x="485302" y="2774777"/>
            <a:ext cx="2439447"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dirty="0" smtClean="0"/>
              <a:t>Optional when using CORINE Accounting Layers</a:t>
            </a:r>
            <a:endParaRPr lang="en-US" dirty="0"/>
          </a:p>
        </p:txBody>
      </p:sp>
      <p:cxnSp>
        <p:nvCxnSpPr>
          <p:cNvPr id="96" name="Straight Arrow Connector 95"/>
          <p:cNvCxnSpPr>
            <a:stCxn id="93" idx="1"/>
            <a:endCxn id="94" idx="3"/>
          </p:cNvCxnSpPr>
          <p:nvPr/>
        </p:nvCxnSpPr>
        <p:spPr>
          <a:xfrm flipH="1" flipV="1">
            <a:off x="2924749" y="3036387"/>
            <a:ext cx="1673676" cy="1"/>
          </a:xfrm>
          <a:prstGeom prst="straightConnector1">
            <a:avLst/>
          </a:prstGeom>
          <a:ln>
            <a:headEnd type="triangle"/>
            <a:tailEnd type="none"/>
          </a:ln>
        </p:spPr>
        <p:style>
          <a:lnRef idx="2">
            <a:schemeClr val="accent5"/>
          </a:lnRef>
          <a:fillRef idx="0">
            <a:schemeClr val="accent5"/>
          </a:fillRef>
          <a:effectRef idx="1">
            <a:schemeClr val="accent5"/>
          </a:effectRef>
          <a:fontRef idx="minor">
            <a:schemeClr val="tx1"/>
          </a:fontRef>
        </p:style>
      </p:cxnSp>
      <p:pic>
        <p:nvPicPr>
          <p:cNvPr id="97" name="Picture 9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641" y="3628207"/>
            <a:ext cx="952500" cy="1539240"/>
          </a:xfrm>
          <a:prstGeom prst="rect">
            <a:avLst/>
          </a:prstGeom>
        </p:spPr>
      </p:pic>
      <p:cxnSp>
        <p:nvCxnSpPr>
          <p:cNvPr id="99" name="Elbow Connector 98"/>
          <p:cNvCxnSpPr>
            <a:stCxn id="97" idx="0"/>
            <a:endCxn id="94" idx="2"/>
          </p:cNvCxnSpPr>
          <p:nvPr/>
        </p:nvCxnSpPr>
        <p:spPr>
          <a:xfrm rot="5400000" flipH="1" flipV="1">
            <a:off x="1310853" y="3234035"/>
            <a:ext cx="330210" cy="458135"/>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sp>
        <p:nvSpPr>
          <p:cNvPr id="42" name="TextBox 41"/>
          <p:cNvSpPr txBox="1"/>
          <p:nvPr/>
        </p:nvSpPr>
        <p:spPr>
          <a:xfrm>
            <a:off x="1683100" y="2030826"/>
            <a:ext cx="1113259" cy="523220"/>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buClr>
                <a:schemeClr val="accent5"/>
              </a:buClr>
            </a:pPr>
            <a:r>
              <a:rPr lang="it-IT" sz="1400" noProof="0" dirty="0" smtClean="0"/>
              <a:t>Use .shp extenshion</a:t>
            </a:r>
            <a:endParaRPr lang="en-US" sz="1400" noProof="0" dirty="0" smtClean="0"/>
          </a:p>
        </p:txBody>
      </p:sp>
      <p:sp>
        <p:nvSpPr>
          <p:cNvPr id="44" name="Right Arrow 43"/>
          <p:cNvSpPr/>
          <p:nvPr/>
        </p:nvSpPr>
        <p:spPr>
          <a:xfrm>
            <a:off x="2913318" y="2186684"/>
            <a:ext cx="226701" cy="156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7977841" y="968705"/>
            <a:ext cx="3518741" cy="523220"/>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buClr>
                <a:schemeClr val="accent5"/>
              </a:buClr>
            </a:pPr>
            <a:r>
              <a:rPr lang="it-IT" sz="1400" noProof="0" dirty="0" smtClean="0"/>
              <a:t>Note that the shapefile for the Region does not change, this file is under </a:t>
            </a:r>
            <a:r>
              <a:rPr lang="it-IT" sz="1400" b="1" noProof="0" dirty="0" smtClean="0"/>
              <a:t>‘DATA’</a:t>
            </a:r>
            <a:endParaRPr lang="en-US" sz="1400" b="1" noProof="0" dirty="0" smtClean="0"/>
          </a:p>
        </p:txBody>
      </p:sp>
      <p:cxnSp>
        <p:nvCxnSpPr>
          <p:cNvPr id="13" name="Elbow Connector 12"/>
          <p:cNvCxnSpPr>
            <a:stCxn id="7" idx="3"/>
            <a:endCxn id="8" idx="1"/>
          </p:cNvCxnSpPr>
          <p:nvPr/>
        </p:nvCxnSpPr>
        <p:spPr>
          <a:xfrm>
            <a:off x="5869576" y="1593668"/>
            <a:ext cx="3638672" cy="914212"/>
          </a:xfrm>
          <a:prstGeom prst="bentConnector3">
            <a:avLst>
              <a:gd name="adj1" fmla="val 86819"/>
            </a:avLst>
          </a:prstGeom>
          <a:ln>
            <a:headEnd type="triangle"/>
            <a:tailEnd type="non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9207524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5225" y="2316479"/>
            <a:ext cx="8174886" cy="3007292"/>
          </a:xfrm>
        </p:spPr>
      </p:pic>
      <p:sp>
        <p:nvSpPr>
          <p:cNvPr id="3" name="Title 2"/>
          <p:cNvSpPr>
            <a:spLocks noGrp="1"/>
          </p:cNvSpPr>
          <p:nvPr>
            <p:ph type="title"/>
          </p:nvPr>
        </p:nvSpPr>
        <p:spPr/>
        <p:txBody>
          <a:bodyPr/>
          <a:lstStyle/>
          <a:p>
            <a:r>
              <a:rPr lang="en-GB" dirty="0"/>
              <a:t>INCA Tool: </a:t>
            </a:r>
            <a:r>
              <a:rPr lang="en-GB" dirty="0" smtClean="0"/>
              <a:t>soil </a:t>
            </a:r>
            <a:r>
              <a:rPr lang="en-GB" dirty="0"/>
              <a:t>r</a:t>
            </a:r>
            <a:r>
              <a:rPr lang="en-GB" dirty="0" smtClean="0"/>
              <a:t>etention </a:t>
            </a:r>
            <a:r>
              <a:rPr lang="en-GB" dirty="0"/>
              <a:t>– explore results</a:t>
            </a:r>
            <a:endParaRPr lang="en-US" dirty="0"/>
          </a:p>
        </p:txBody>
      </p:sp>
      <p:sp>
        <p:nvSpPr>
          <p:cNvPr id="2" name="TextBox 1"/>
          <p:cNvSpPr txBox="1"/>
          <p:nvPr/>
        </p:nvSpPr>
        <p:spPr>
          <a:xfrm>
            <a:off x="970722" y="1722474"/>
            <a:ext cx="6485861" cy="400110"/>
          </a:xfrm>
          <a:prstGeom prst="rect">
            <a:avLst/>
          </a:prstGeom>
          <a:noFill/>
        </p:spPr>
        <p:txBody>
          <a:bodyPr wrap="square" rtlCol="0">
            <a:spAutoFit/>
          </a:bodyPr>
          <a:lstStyle/>
          <a:p>
            <a:pPr>
              <a:buClr>
                <a:schemeClr val="accent5"/>
              </a:buClr>
            </a:pPr>
            <a:r>
              <a:rPr lang="it-IT" sz="2000" b="1" noProof="0" dirty="0" smtClean="0"/>
              <a:t>‘results’</a:t>
            </a:r>
            <a:r>
              <a:rPr lang="it-IT" sz="2000" noProof="0" dirty="0" smtClean="0"/>
              <a:t> folder under the name of you run</a:t>
            </a:r>
            <a:endParaRPr lang="en-US" sz="2000" noProof="0" dirty="0" smtClean="0"/>
          </a:p>
        </p:txBody>
      </p:sp>
    </p:spTree>
    <p:extLst>
      <p:ext uri="{BB962C8B-B14F-4D97-AF65-F5344CB8AC3E}">
        <p14:creationId xmlns:p14="http://schemas.microsoft.com/office/powerpoint/2010/main" val="2208340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462"/>
          <a:stretch/>
        </p:blipFill>
        <p:spPr>
          <a:xfrm>
            <a:off x="1986640" y="1396333"/>
            <a:ext cx="7656262" cy="2636347"/>
          </a:xfrm>
          <a:prstGeom prst="rect">
            <a:avLst/>
          </a:prstGeom>
        </p:spPr>
      </p:pic>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2683" b="1854"/>
          <a:stretch/>
        </p:blipFill>
        <p:spPr>
          <a:xfrm>
            <a:off x="2007904" y="4019107"/>
            <a:ext cx="7634997" cy="2679405"/>
          </a:xfrm>
        </p:spPr>
      </p:pic>
      <p:sp>
        <p:nvSpPr>
          <p:cNvPr id="3" name="Title 2"/>
          <p:cNvSpPr>
            <a:spLocks noGrp="1"/>
          </p:cNvSpPr>
          <p:nvPr>
            <p:ph type="title"/>
          </p:nvPr>
        </p:nvSpPr>
        <p:spPr/>
        <p:txBody>
          <a:bodyPr/>
          <a:lstStyle/>
          <a:p>
            <a:r>
              <a:rPr lang="it-IT" dirty="0" smtClean="0"/>
              <a:t>Supply and use tables in biophysical terms</a:t>
            </a:r>
            <a:endParaRPr lang="en-US" dirty="0"/>
          </a:p>
        </p:txBody>
      </p:sp>
      <p:cxnSp>
        <p:nvCxnSpPr>
          <p:cNvPr id="7" name="Straight Connector 6"/>
          <p:cNvCxnSpPr/>
          <p:nvPr/>
        </p:nvCxnSpPr>
        <p:spPr>
          <a:xfrm>
            <a:off x="2073348" y="6698512"/>
            <a:ext cx="7442791" cy="0"/>
          </a:xfrm>
          <a:prstGeom prst="line">
            <a:avLst/>
          </a:prstGeom>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9642901" y="1658679"/>
            <a:ext cx="2456950" cy="2862322"/>
          </a:xfrm>
          <a:prstGeom prst="rect">
            <a:avLst/>
          </a:prstGeom>
          <a:noFill/>
        </p:spPr>
        <p:txBody>
          <a:bodyPr wrap="square" rtlCol="0">
            <a:spAutoFit/>
          </a:bodyPr>
          <a:lstStyle/>
          <a:p>
            <a:pPr>
              <a:buClr>
                <a:schemeClr val="accent5"/>
              </a:buClr>
            </a:pPr>
            <a:r>
              <a:rPr lang="it-IT" noProof="0" dirty="0" smtClean="0"/>
              <a:t>*A known issue with the allocation occurs. To get the correct supply and use tables make sure that the ‘SUPPLY’ sheet references correctly the matching ecosystems in raw_data</a:t>
            </a:r>
            <a:endParaRPr lang="en-US" noProof="0" dirty="0" smtClean="0"/>
          </a:p>
        </p:txBody>
      </p:sp>
    </p:spTree>
    <p:extLst>
      <p:ext uri="{BB962C8B-B14F-4D97-AF65-F5344CB8AC3E}">
        <p14:creationId xmlns:p14="http://schemas.microsoft.com/office/powerpoint/2010/main" val="2528087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Bruno Smets</a:t>
            </a:r>
            <a:endParaRPr lang="en-US" dirty="0"/>
          </a:p>
        </p:txBody>
      </p:sp>
      <p:sp>
        <p:nvSpPr>
          <p:cNvPr id="10" name="TextBox 9"/>
          <p:cNvSpPr txBox="1"/>
          <p:nvPr/>
        </p:nvSpPr>
        <p:spPr>
          <a:xfrm>
            <a:off x="4795520" y="5525736"/>
            <a:ext cx="7396480" cy="646331"/>
          </a:xfrm>
          <a:prstGeom prst="rect">
            <a:avLst/>
          </a:prstGeom>
          <a:noFill/>
        </p:spPr>
        <p:txBody>
          <a:bodyPr wrap="square" rtlCol="0">
            <a:spAutoFit/>
          </a:bodyPr>
          <a:lstStyle/>
          <a:p>
            <a:pPr>
              <a:buClr>
                <a:schemeClr val="accent5"/>
              </a:buClr>
            </a:pPr>
            <a:r>
              <a:rPr lang="en-US" sz="1200" dirty="0">
                <a:hlinkClick r:id="rId2"/>
              </a:rPr>
              <a:t>https://scholar.google.at/citations?hl=nl&amp;view_op=list_works&amp;gmla=AJsN-F7ErVsYhwDx6770NBRjnv21EpC2SRjIowvHwnfGNeD5Q0T-5VZIQq_dAZ7qmDZbRxXXnJ4gVDpOirQJN6_EtlyC19fJ3kHe568Il6y9-Ff3ov9loWc&amp;user=Ll1OkFcAAAAJ</a:t>
            </a:r>
            <a:r>
              <a:rPr lang="en-US" sz="1200" dirty="0"/>
              <a:t> </a:t>
            </a:r>
            <a:endParaRPr lang="en-US" sz="1200" noProof="0" dirty="0"/>
          </a:p>
        </p:txBody>
      </p:sp>
      <p:sp>
        <p:nvSpPr>
          <p:cNvPr id="11" name="TextBox 10"/>
          <p:cNvSpPr txBox="1"/>
          <p:nvPr/>
        </p:nvSpPr>
        <p:spPr>
          <a:xfrm>
            <a:off x="812800" y="1601416"/>
            <a:ext cx="3830320" cy="4975721"/>
          </a:xfrm>
          <a:prstGeom prst="rect">
            <a:avLst/>
          </a:prstGeom>
          <a:noFill/>
        </p:spPr>
        <p:txBody>
          <a:bodyPr wrap="square" rtlCol="0">
            <a:spAutoFit/>
          </a:bodyPr>
          <a:lstStyle/>
          <a:p>
            <a:pPr>
              <a:spcAft>
                <a:spcPts val="400"/>
              </a:spcAft>
              <a:buClr>
                <a:schemeClr val="accent5"/>
              </a:buClr>
            </a:pPr>
            <a:r>
              <a:rPr lang="en-GB" sz="1600" b="1" dirty="0"/>
              <a:t>Recent Experience</a:t>
            </a:r>
          </a:p>
          <a:p>
            <a:pPr marL="285750" indent="-285750">
              <a:spcAft>
                <a:spcPts val="400"/>
              </a:spcAft>
              <a:buClr>
                <a:schemeClr val="accent5"/>
              </a:buClr>
              <a:buFont typeface="Arial" panose="020B0604020202020204" pitchFamily="34" charset="0"/>
              <a:buChar char="•"/>
            </a:pPr>
            <a:r>
              <a:rPr lang="en-US" sz="1400" dirty="0"/>
              <a:t>Lead Natural Capital Accounting team VITO</a:t>
            </a:r>
          </a:p>
          <a:p>
            <a:pPr marL="285750" indent="-285750">
              <a:spcAft>
                <a:spcPts val="400"/>
              </a:spcAft>
              <a:buClr>
                <a:schemeClr val="accent5"/>
              </a:buClr>
              <a:buFont typeface="Arial" panose="020B0604020202020204" pitchFamily="34" charset="0"/>
              <a:buChar char="•"/>
            </a:pPr>
            <a:r>
              <a:rPr lang="en-GB" sz="1400" noProof="0" dirty="0"/>
              <a:t>Lead Copernicus Land Services VITO</a:t>
            </a:r>
          </a:p>
          <a:p>
            <a:pPr marL="285750" indent="-285750">
              <a:spcAft>
                <a:spcPts val="400"/>
              </a:spcAft>
              <a:buClr>
                <a:schemeClr val="accent5"/>
              </a:buClr>
              <a:buFont typeface="Arial" panose="020B0604020202020204" pitchFamily="34" charset="0"/>
              <a:buChar char="•"/>
            </a:pPr>
            <a:r>
              <a:rPr lang="en-GB" sz="1400" dirty="0"/>
              <a:t>Multi-media expert NXP Semiconductors</a:t>
            </a:r>
          </a:p>
          <a:p>
            <a:pPr>
              <a:spcAft>
                <a:spcPts val="400"/>
              </a:spcAft>
              <a:buClr>
                <a:schemeClr val="accent5"/>
              </a:buClr>
            </a:pPr>
            <a:r>
              <a:rPr lang="en-GB" sz="1600" b="1" dirty="0"/>
              <a:t>Contributions &amp; Projects</a:t>
            </a:r>
          </a:p>
          <a:p>
            <a:pPr marL="285750" indent="-285750">
              <a:spcAft>
                <a:spcPts val="400"/>
              </a:spcAft>
              <a:buClr>
                <a:schemeClr val="accent5"/>
              </a:buClr>
              <a:buFont typeface="Arial" panose="020B0604020202020204" pitchFamily="34" charset="0"/>
              <a:buChar char="•"/>
            </a:pPr>
            <a:r>
              <a:rPr lang="en-GB" sz="1400" dirty="0"/>
              <a:t>Lead contractor to support the INCA project for Eurostat, development of INCA tool and guidelines</a:t>
            </a:r>
          </a:p>
          <a:p>
            <a:pPr marL="285750" indent="-285750">
              <a:spcAft>
                <a:spcPts val="400"/>
              </a:spcAft>
              <a:buClr>
                <a:schemeClr val="accent5"/>
              </a:buClr>
              <a:buFont typeface="Arial" panose="020B0604020202020204" pitchFamily="34" charset="0"/>
              <a:buChar char="•"/>
            </a:pPr>
            <a:r>
              <a:rPr lang="en-GB" sz="1400" dirty="0"/>
              <a:t>Lead contractor to integrate Earth Observation in Ecosystem Accounting for land and freshwater, ESA project</a:t>
            </a:r>
          </a:p>
          <a:p>
            <a:pPr marL="285750" indent="-285750">
              <a:spcAft>
                <a:spcPts val="400"/>
              </a:spcAft>
              <a:buClr>
                <a:schemeClr val="accent5"/>
              </a:buClr>
              <a:buFont typeface="Arial" panose="020B0604020202020204" pitchFamily="34" charset="0"/>
              <a:buChar char="•"/>
            </a:pPr>
            <a:r>
              <a:rPr lang="en-GB" sz="1400" dirty="0"/>
              <a:t>Remote sensing for biodiversity monitoring, Habitat mapping, </a:t>
            </a:r>
            <a:r>
              <a:rPr lang="en-GB" sz="1400" dirty="0" err="1"/>
              <a:t>EuropaBON</a:t>
            </a:r>
            <a:r>
              <a:rPr lang="en-GB" sz="1400" dirty="0"/>
              <a:t> project</a:t>
            </a:r>
          </a:p>
          <a:p>
            <a:pPr marL="285750" indent="-285750">
              <a:spcAft>
                <a:spcPts val="400"/>
              </a:spcAft>
              <a:buClr>
                <a:schemeClr val="accent5"/>
              </a:buClr>
              <a:buFont typeface="Arial" panose="020B0604020202020204" pitchFamily="34" charset="0"/>
              <a:buChar char="•"/>
            </a:pPr>
            <a:r>
              <a:rPr lang="en-GB" sz="1400" dirty="0"/>
              <a:t>Natural Capital Accounting for protected areas in West-Africa, IUCN project</a:t>
            </a:r>
          </a:p>
          <a:p>
            <a:pPr marL="285750" indent="-285750">
              <a:spcAft>
                <a:spcPts val="400"/>
              </a:spcAft>
              <a:buClr>
                <a:schemeClr val="accent5"/>
              </a:buClr>
              <a:buFont typeface="Arial" panose="020B0604020202020204" pitchFamily="34" charset="0"/>
              <a:buChar char="•"/>
            </a:pPr>
            <a:r>
              <a:rPr lang="en-GB" sz="1400" dirty="0"/>
              <a:t>Copernicus High Resolution Vegetation Phenology and Productivity</a:t>
            </a:r>
          </a:p>
          <a:p>
            <a:pPr marL="342900" indent="-342900">
              <a:buClr>
                <a:schemeClr val="accent5"/>
              </a:buClr>
              <a:buFont typeface="Arial" panose="020B0604020202020204" pitchFamily="34" charset="0"/>
              <a:buChar char="•"/>
            </a:pPr>
            <a:endParaRPr lang="en-GB" sz="1400" noProof="0" dirty="0"/>
          </a:p>
        </p:txBody>
      </p:sp>
      <p:pic>
        <p:nvPicPr>
          <p:cNvPr id="8" name="Picture 7">
            <a:extLst>
              <a:ext uri="{FF2B5EF4-FFF2-40B4-BE49-F238E27FC236}">
                <a16:creationId xmlns:a16="http://schemas.microsoft.com/office/drawing/2014/main" id="{4AE5F01E-2F40-4AB5-ABEF-DFF25357ABAF}"/>
              </a:ext>
            </a:extLst>
          </p:cNvPr>
          <p:cNvPicPr>
            <a:picLocks noChangeAspect="1"/>
          </p:cNvPicPr>
          <p:nvPr/>
        </p:nvPicPr>
        <p:blipFill>
          <a:blip r:embed="rId3"/>
          <a:stretch>
            <a:fillRect/>
          </a:stretch>
        </p:blipFill>
        <p:spPr>
          <a:xfrm>
            <a:off x="4545484" y="1696453"/>
            <a:ext cx="7423572" cy="3296652"/>
          </a:xfrm>
          <a:prstGeom prst="rect">
            <a:avLst/>
          </a:prstGeom>
        </p:spPr>
      </p:pic>
    </p:spTree>
    <p:extLst>
      <p:ext uri="{BB962C8B-B14F-4D97-AF65-F5344CB8AC3E}">
        <p14:creationId xmlns:p14="http://schemas.microsoft.com/office/powerpoint/2010/main" val="3641468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it-IT" dirty="0" smtClean="0"/>
              <a:t>Supply and use tables in monetary terms (real)</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7940" y="1377534"/>
            <a:ext cx="7369455" cy="2583660"/>
          </a:xfrm>
          <a:prstGeom prst="rect">
            <a:avLst/>
          </a:prstGeom>
        </p:spPr>
      </p:pic>
      <p:pic>
        <p:nvPicPr>
          <p:cNvPr id="14" name="Content Placeholder 13"/>
          <p:cNvPicPr>
            <a:picLocks noGrp="1" noChangeAspect="1"/>
          </p:cNvPicPr>
          <p:nvPr>
            <p:ph idx="1"/>
          </p:nvPr>
        </p:nvPicPr>
        <p:blipFill rotWithShape="1">
          <a:blip r:embed="rId3">
            <a:extLst>
              <a:ext uri="{28A0092B-C50C-407E-A947-70E740481C1C}">
                <a14:useLocalDpi xmlns:a14="http://schemas.microsoft.com/office/drawing/2010/main" val="0"/>
              </a:ext>
            </a:extLst>
          </a:blip>
          <a:srcRect t="5401" b="2785"/>
          <a:stretch/>
        </p:blipFill>
        <p:spPr>
          <a:xfrm>
            <a:off x="2339164" y="3886222"/>
            <a:ext cx="7448232" cy="2822917"/>
          </a:xfrm>
        </p:spPr>
      </p:pic>
      <p:cxnSp>
        <p:nvCxnSpPr>
          <p:cNvPr id="7" name="Straight Connector 6"/>
          <p:cNvCxnSpPr/>
          <p:nvPr/>
        </p:nvCxnSpPr>
        <p:spPr>
          <a:xfrm>
            <a:off x="2439752" y="6701824"/>
            <a:ext cx="7247055"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17978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39554" y="1825625"/>
            <a:ext cx="3452446" cy="1034534"/>
          </a:xfrm>
        </p:spPr>
        <p:txBody>
          <a:bodyPr/>
          <a:lstStyle/>
          <a:p>
            <a:pPr marL="0" indent="0">
              <a:buNone/>
            </a:pPr>
            <a:r>
              <a:rPr lang="it-IT" sz="1400" dirty="0"/>
              <a:t>Right-click on </a:t>
            </a:r>
            <a:r>
              <a:rPr lang="it-IT" sz="1400" dirty="0" smtClean="0"/>
              <a:t>the:</a:t>
            </a:r>
            <a:br>
              <a:rPr lang="it-IT" sz="1400" dirty="0" smtClean="0"/>
            </a:br>
            <a:r>
              <a:rPr lang="it-IT" sz="1400" b="1" dirty="0" smtClean="0"/>
              <a:t>‘soil-retention_map_use_tonnes_2018’</a:t>
            </a:r>
            <a:r>
              <a:rPr lang="it-IT" sz="1400" dirty="0" smtClean="0"/>
              <a:t> raster layer and then </a:t>
            </a:r>
            <a:r>
              <a:rPr lang="it-IT" sz="1400" b="1" dirty="0" smtClean="0"/>
              <a:t>‘Properties...’</a:t>
            </a:r>
            <a:endParaRPr lang="en-US" sz="1400" b="1" dirty="0"/>
          </a:p>
        </p:txBody>
      </p:sp>
      <p:sp>
        <p:nvSpPr>
          <p:cNvPr id="3" name="Title 2"/>
          <p:cNvSpPr>
            <a:spLocks noGrp="1"/>
          </p:cNvSpPr>
          <p:nvPr>
            <p:ph type="title"/>
          </p:nvPr>
        </p:nvSpPr>
        <p:spPr/>
        <p:txBody>
          <a:bodyPr/>
          <a:lstStyle/>
          <a:p>
            <a:r>
              <a:rPr lang="it-IT" dirty="0" smtClean="0"/>
              <a:t>QGIS: adjust soil retention use visualisation</a:t>
            </a:r>
            <a:endParaRPr lang="en-US" dirty="0"/>
          </a:p>
        </p:txBody>
      </p:sp>
      <p:pic>
        <p:nvPicPr>
          <p:cNvPr id="4" name="Picture 3"/>
          <p:cNvPicPr>
            <a:picLocks noChangeAspect="1"/>
          </p:cNvPicPr>
          <p:nvPr/>
        </p:nvPicPr>
        <p:blipFill rotWithShape="1">
          <a:blip r:embed="rId2"/>
          <a:srcRect r="18645" b="4938"/>
          <a:stretch/>
        </p:blipFill>
        <p:spPr>
          <a:xfrm>
            <a:off x="967154" y="1442636"/>
            <a:ext cx="7772400" cy="5108615"/>
          </a:xfrm>
          <a:prstGeom prst="rect">
            <a:avLst/>
          </a:prstGeom>
        </p:spPr>
      </p:pic>
    </p:spTree>
    <p:extLst>
      <p:ext uri="{BB962C8B-B14F-4D97-AF65-F5344CB8AC3E}">
        <p14:creationId xmlns:p14="http://schemas.microsoft.com/office/powerpoint/2010/main" val="228385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55441" y="1505972"/>
            <a:ext cx="3973033" cy="1034534"/>
          </a:xfrm>
        </p:spPr>
        <p:txBody>
          <a:bodyPr/>
          <a:lstStyle/>
          <a:p>
            <a:pPr marL="0" indent="0">
              <a:buNone/>
            </a:pPr>
            <a:r>
              <a:rPr lang="it-IT" sz="1400" dirty="0" smtClean="0"/>
              <a:t>Select </a:t>
            </a:r>
            <a:r>
              <a:rPr lang="it-IT" sz="1400" b="1" dirty="0" smtClean="0"/>
              <a:t>‘Symbology’ </a:t>
            </a:r>
            <a:r>
              <a:rPr lang="it-IT" sz="1400" dirty="0" smtClean="0"/>
              <a:t>and as ‘Render type’ select </a:t>
            </a:r>
            <a:r>
              <a:rPr lang="it-IT" sz="1400" b="1" dirty="0" smtClean="0"/>
              <a:t>‘Singleband pseudocolor’</a:t>
            </a:r>
            <a:endParaRPr lang="en-US" sz="1400" b="1" dirty="0"/>
          </a:p>
        </p:txBody>
      </p:sp>
      <p:sp>
        <p:nvSpPr>
          <p:cNvPr id="3" name="Title 2"/>
          <p:cNvSpPr>
            <a:spLocks noGrp="1"/>
          </p:cNvSpPr>
          <p:nvPr>
            <p:ph type="title"/>
          </p:nvPr>
        </p:nvSpPr>
        <p:spPr/>
        <p:txBody>
          <a:bodyPr/>
          <a:lstStyle/>
          <a:p>
            <a:r>
              <a:rPr lang="it-IT" dirty="0" smtClean="0"/>
              <a:t>QGIS: adjust soil retention use visualisation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974" y="1505972"/>
            <a:ext cx="5686095" cy="5352028"/>
          </a:xfrm>
          <a:prstGeom prst="rect">
            <a:avLst/>
          </a:prstGeom>
        </p:spPr>
      </p:pic>
      <p:sp>
        <p:nvSpPr>
          <p:cNvPr id="6" name="Rounded Rectangle 5"/>
          <p:cNvSpPr/>
          <p:nvPr/>
        </p:nvSpPr>
        <p:spPr>
          <a:xfrm>
            <a:off x="2781674" y="1956391"/>
            <a:ext cx="1694634" cy="244547"/>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69366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55441" y="1505972"/>
            <a:ext cx="3973033" cy="2459972"/>
          </a:xfrm>
        </p:spPr>
        <p:txBody>
          <a:bodyPr/>
          <a:lstStyle/>
          <a:p>
            <a:pPr>
              <a:buFont typeface="+mj-lt"/>
              <a:buAutoNum type="arabicPeriod"/>
            </a:pPr>
            <a:r>
              <a:rPr lang="it-IT" sz="1400" dirty="0" smtClean="0"/>
              <a:t>Choose a </a:t>
            </a:r>
            <a:r>
              <a:rPr lang="it-IT" sz="1400" b="1" dirty="0" smtClean="0"/>
              <a:t>‘Color ramp’</a:t>
            </a:r>
          </a:p>
          <a:p>
            <a:pPr>
              <a:buFont typeface="+mj-lt"/>
              <a:buAutoNum type="arabicPeriod"/>
            </a:pPr>
            <a:r>
              <a:rPr lang="it-IT" sz="1400" dirty="0" smtClean="0"/>
              <a:t>Set the classification mode to </a:t>
            </a:r>
            <a:r>
              <a:rPr lang="it-IT" sz="1400" b="1" dirty="0" smtClean="0"/>
              <a:t>‘Quantile’ </a:t>
            </a:r>
            <a:r>
              <a:rPr lang="it-IT" sz="1400" dirty="0" smtClean="0"/>
              <a:t>and the number of </a:t>
            </a:r>
            <a:r>
              <a:rPr lang="it-IT" sz="1400" b="1" dirty="0" smtClean="0"/>
              <a:t>‘Classes’</a:t>
            </a:r>
            <a:r>
              <a:rPr lang="it-IT" sz="1400" dirty="0" smtClean="0"/>
              <a:t> to </a:t>
            </a:r>
            <a:r>
              <a:rPr lang="it-IT" sz="1400" b="1" dirty="0" smtClean="0"/>
              <a:t>5</a:t>
            </a:r>
          </a:p>
          <a:p>
            <a:pPr>
              <a:buFont typeface="+mj-lt"/>
              <a:buAutoNum type="arabicPeriod"/>
            </a:pPr>
            <a:r>
              <a:rPr lang="it-IT" sz="1400" dirty="0" smtClean="0"/>
              <a:t>Round the values and decrease the </a:t>
            </a:r>
            <a:r>
              <a:rPr lang="it-IT" sz="1400" b="1" dirty="0" smtClean="0"/>
              <a:t>‘Label precision’ </a:t>
            </a:r>
            <a:r>
              <a:rPr lang="it-IT" sz="1400" dirty="0" smtClean="0"/>
              <a:t>to </a:t>
            </a:r>
            <a:r>
              <a:rPr lang="it-IT" sz="1400" b="1" dirty="0" smtClean="0"/>
              <a:t>0</a:t>
            </a:r>
          </a:p>
          <a:p>
            <a:pPr>
              <a:buFont typeface="+mj-lt"/>
              <a:buAutoNum type="arabicPeriod"/>
            </a:pPr>
            <a:r>
              <a:rPr lang="it-IT" sz="1400" dirty="0" smtClean="0"/>
              <a:t>Click</a:t>
            </a:r>
            <a:r>
              <a:rPr lang="it-IT" sz="1400" b="1" dirty="0" smtClean="0"/>
              <a:t> ‘Apply’ </a:t>
            </a:r>
            <a:r>
              <a:rPr lang="it-IT" sz="1400" dirty="0" smtClean="0"/>
              <a:t>then</a:t>
            </a:r>
            <a:r>
              <a:rPr lang="it-IT" sz="1400" b="1" dirty="0" smtClean="0"/>
              <a:t> ‘OK’</a:t>
            </a:r>
          </a:p>
          <a:p>
            <a:pPr>
              <a:buFont typeface="+mj-lt"/>
              <a:buAutoNum type="arabicPeriod"/>
            </a:pPr>
            <a:endParaRPr lang="en-US" sz="1400" b="1" dirty="0"/>
          </a:p>
        </p:txBody>
      </p:sp>
      <p:sp>
        <p:nvSpPr>
          <p:cNvPr id="3" name="Title 2"/>
          <p:cNvSpPr>
            <a:spLocks noGrp="1"/>
          </p:cNvSpPr>
          <p:nvPr>
            <p:ph type="title"/>
          </p:nvPr>
        </p:nvSpPr>
        <p:spPr/>
        <p:txBody>
          <a:bodyPr/>
          <a:lstStyle/>
          <a:p>
            <a:r>
              <a:rPr lang="it-IT" dirty="0" smtClean="0"/>
              <a:t>QGIS: adjust soil retention use visualisation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015" y="1505972"/>
            <a:ext cx="4967792" cy="5277600"/>
          </a:xfrm>
          <a:prstGeom prst="rect">
            <a:avLst/>
          </a:prstGeom>
        </p:spPr>
      </p:pic>
      <p:sp>
        <p:nvSpPr>
          <p:cNvPr id="6" name="Rounded Rectangle 5"/>
          <p:cNvSpPr/>
          <p:nvPr/>
        </p:nvSpPr>
        <p:spPr>
          <a:xfrm>
            <a:off x="2664711" y="4572006"/>
            <a:ext cx="875931" cy="212646"/>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ounded Rectangle 6"/>
          <p:cNvSpPr/>
          <p:nvPr/>
        </p:nvSpPr>
        <p:spPr>
          <a:xfrm>
            <a:off x="2625727" y="2666396"/>
            <a:ext cx="4019622" cy="183130"/>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ounded Rectangle 7"/>
          <p:cNvSpPr/>
          <p:nvPr/>
        </p:nvSpPr>
        <p:spPr>
          <a:xfrm>
            <a:off x="5826642" y="4596810"/>
            <a:ext cx="800998" cy="187842"/>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ounded Rectangle 8"/>
          <p:cNvSpPr/>
          <p:nvPr/>
        </p:nvSpPr>
        <p:spPr>
          <a:xfrm>
            <a:off x="2629270" y="3031448"/>
            <a:ext cx="4019622" cy="183130"/>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98919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55441" y="1505972"/>
            <a:ext cx="3973033" cy="2459972"/>
          </a:xfrm>
        </p:spPr>
        <p:txBody>
          <a:bodyPr/>
          <a:lstStyle/>
          <a:p>
            <a:pPr marL="0" indent="0">
              <a:buNone/>
            </a:pPr>
            <a:r>
              <a:rPr lang="it-IT" sz="1800" dirty="0" smtClean="0"/>
              <a:t>Choose </a:t>
            </a:r>
            <a:r>
              <a:rPr lang="it-IT" sz="1800" b="1" dirty="0" smtClean="0"/>
              <a:t>‘Layer’</a:t>
            </a:r>
            <a:r>
              <a:rPr lang="it-IT" sz="1800" dirty="0" smtClean="0"/>
              <a:t> from the menu then click on </a:t>
            </a:r>
            <a:r>
              <a:rPr lang="it-IT" sz="1800" b="1" dirty="0" smtClean="0"/>
              <a:t>‘Add Layer’</a:t>
            </a:r>
            <a:r>
              <a:rPr lang="it-IT" sz="1800" dirty="0" smtClean="0"/>
              <a:t> and then on </a:t>
            </a:r>
            <a:r>
              <a:rPr lang="it-IT" sz="1800" b="1" dirty="0" smtClean="0"/>
              <a:t>‘Add Vector Layer’</a:t>
            </a:r>
          </a:p>
          <a:p>
            <a:pPr>
              <a:buFont typeface="+mj-lt"/>
              <a:buAutoNum type="arabicPeriod"/>
            </a:pPr>
            <a:endParaRPr lang="en-US" sz="1800" b="1" dirty="0"/>
          </a:p>
        </p:txBody>
      </p:sp>
      <p:sp>
        <p:nvSpPr>
          <p:cNvPr id="3" name="Title 2"/>
          <p:cNvSpPr>
            <a:spLocks noGrp="1"/>
          </p:cNvSpPr>
          <p:nvPr>
            <p:ph type="title"/>
          </p:nvPr>
        </p:nvSpPr>
        <p:spPr/>
        <p:txBody>
          <a:bodyPr/>
          <a:lstStyle/>
          <a:p>
            <a:r>
              <a:rPr lang="it-IT" dirty="0" smtClean="0"/>
              <a:t>QGIS: adjust soil retention use visualisation</a:t>
            </a:r>
            <a:endParaRPr lang="en-US" dirty="0"/>
          </a:p>
        </p:txBody>
      </p:sp>
      <p:pic>
        <p:nvPicPr>
          <p:cNvPr id="4" name="Picture 3"/>
          <p:cNvPicPr>
            <a:picLocks noChangeAspect="1"/>
          </p:cNvPicPr>
          <p:nvPr/>
        </p:nvPicPr>
        <p:blipFill rotWithShape="1">
          <a:blip r:embed="rId2"/>
          <a:srcRect l="7732" r="49284" b="41914"/>
          <a:stretch/>
        </p:blipFill>
        <p:spPr>
          <a:xfrm>
            <a:off x="970722" y="1505971"/>
            <a:ext cx="5844748" cy="4442671"/>
          </a:xfrm>
          <a:prstGeom prst="rect">
            <a:avLst/>
          </a:prstGeom>
        </p:spPr>
      </p:pic>
    </p:spTree>
    <p:extLst>
      <p:ext uri="{BB962C8B-B14F-4D97-AF65-F5344CB8AC3E}">
        <p14:creationId xmlns:p14="http://schemas.microsoft.com/office/powerpoint/2010/main" val="1828855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55441" y="1505972"/>
            <a:ext cx="3973033" cy="2459972"/>
          </a:xfrm>
        </p:spPr>
        <p:txBody>
          <a:bodyPr/>
          <a:lstStyle/>
          <a:p>
            <a:pPr>
              <a:buFont typeface="+mj-lt"/>
              <a:buAutoNum type="arabicPeriod"/>
            </a:pPr>
            <a:r>
              <a:rPr lang="it-IT" sz="1400" dirty="0" smtClean="0"/>
              <a:t>Navigate to ‘DATA’ &gt; ‘Region_EL’ and select the NUTS0.shp file</a:t>
            </a:r>
          </a:p>
          <a:p>
            <a:pPr>
              <a:buFont typeface="+mj-lt"/>
              <a:buAutoNum type="arabicPeriod"/>
            </a:pPr>
            <a:r>
              <a:rPr lang="it-IT" sz="1400" dirty="0" smtClean="0"/>
              <a:t>Click </a:t>
            </a:r>
            <a:r>
              <a:rPr lang="it-IT" sz="1400" b="1" dirty="0" smtClean="0"/>
              <a:t>‘Open’</a:t>
            </a:r>
          </a:p>
          <a:p>
            <a:pPr>
              <a:buFont typeface="+mj-lt"/>
              <a:buAutoNum type="arabicPeriod"/>
            </a:pPr>
            <a:r>
              <a:rPr lang="it-IT" sz="1400" dirty="0" smtClean="0"/>
              <a:t>In the next window click </a:t>
            </a:r>
            <a:r>
              <a:rPr lang="it-IT" sz="1400" b="1" dirty="0" smtClean="0"/>
              <a:t>‘Add’ </a:t>
            </a:r>
            <a:r>
              <a:rPr lang="it-IT" sz="1400" dirty="0" smtClean="0"/>
              <a:t>and then </a:t>
            </a:r>
            <a:r>
              <a:rPr lang="it-IT" sz="1400" b="1" dirty="0" smtClean="0"/>
              <a:t>‘Close’</a:t>
            </a:r>
            <a:endParaRPr lang="en-US" sz="1400" b="1" dirty="0"/>
          </a:p>
        </p:txBody>
      </p:sp>
      <p:sp>
        <p:nvSpPr>
          <p:cNvPr id="3" name="Title 2"/>
          <p:cNvSpPr>
            <a:spLocks noGrp="1"/>
          </p:cNvSpPr>
          <p:nvPr>
            <p:ph type="title"/>
          </p:nvPr>
        </p:nvSpPr>
        <p:spPr/>
        <p:txBody>
          <a:bodyPr/>
          <a:lstStyle/>
          <a:p>
            <a:r>
              <a:rPr lang="it-IT" dirty="0" smtClean="0"/>
              <a:t>QGIS: adjust soil retention use visualisation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431" y="1442406"/>
            <a:ext cx="5717351" cy="5047075"/>
          </a:xfrm>
          <a:prstGeom prst="rect">
            <a:avLst/>
          </a:prstGeom>
        </p:spPr>
      </p:pic>
    </p:spTree>
    <p:extLst>
      <p:ext uri="{BB962C8B-B14F-4D97-AF65-F5344CB8AC3E}">
        <p14:creationId xmlns:p14="http://schemas.microsoft.com/office/powerpoint/2010/main" val="1747755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55441" y="1505971"/>
            <a:ext cx="3973033" cy="2630093"/>
          </a:xfrm>
        </p:spPr>
        <p:txBody>
          <a:bodyPr/>
          <a:lstStyle/>
          <a:p>
            <a:pPr>
              <a:buFont typeface="+mj-lt"/>
              <a:buAutoNum type="arabicPeriod"/>
            </a:pPr>
            <a:r>
              <a:rPr lang="it-IT" sz="1400" dirty="0" smtClean="0"/>
              <a:t>Right-click on the new ‘</a:t>
            </a:r>
            <a:r>
              <a:rPr lang="it-IT" sz="1400" b="1" dirty="0" smtClean="0"/>
              <a:t>NUTS0’</a:t>
            </a:r>
            <a:r>
              <a:rPr lang="it-IT" sz="1400" dirty="0" smtClean="0"/>
              <a:t> layer, then ‘Properties’</a:t>
            </a:r>
          </a:p>
          <a:p>
            <a:pPr>
              <a:buFont typeface="+mj-lt"/>
              <a:buAutoNum type="arabicPeriod"/>
            </a:pPr>
            <a:r>
              <a:rPr lang="it-IT" sz="1400" dirty="0" smtClean="0"/>
              <a:t>Select </a:t>
            </a:r>
            <a:r>
              <a:rPr lang="it-IT" sz="1400" b="1" dirty="0" smtClean="0"/>
              <a:t>‘Symbology’</a:t>
            </a:r>
          </a:p>
          <a:p>
            <a:pPr>
              <a:buFont typeface="+mj-lt"/>
              <a:buAutoNum type="arabicPeriod"/>
            </a:pPr>
            <a:r>
              <a:rPr lang="it-IT" sz="1400" dirty="0" smtClean="0"/>
              <a:t>Select </a:t>
            </a:r>
            <a:r>
              <a:rPr lang="it-IT" sz="1400" b="1" dirty="0" smtClean="0"/>
              <a:t>‘Simple Fill’</a:t>
            </a:r>
            <a:r>
              <a:rPr lang="it-IT" sz="1400" dirty="0" smtClean="0"/>
              <a:t> and set the </a:t>
            </a:r>
            <a:r>
              <a:rPr lang="it-IT" sz="1400" b="1" dirty="0" smtClean="0"/>
              <a:t>‘Fill style’ </a:t>
            </a:r>
            <a:r>
              <a:rPr lang="it-IT" sz="1400" dirty="0" smtClean="0"/>
              <a:t>to </a:t>
            </a:r>
            <a:r>
              <a:rPr lang="it-IT" sz="1400" b="1" dirty="0" smtClean="0"/>
              <a:t>‘No Brush’</a:t>
            </a:r>
          </a:p>
          <a:p>
            <a:pPr>
              <a:buFont typeface="+mj-lt"/>
              <a:buAutoNum type="arabicPeriod"/>
            </a:pPr>
            <a:r>
              <a:rPr lang="it-IT" sz="1400" dirty="0" smtClean="0"/>
              <a:t>Set </a:t>
            </a:r>
            <a:r>
              <a:rPr lang="it-IT" sz="1400" b="1" dirty="0" smtClean="0"/>
              <a:t>‘Stroke width’</a:t>
            </a:r>
            <a:r>
              <a:rPr lang="it-IT" sz="1400" dirty="0" smtClean="0"/>
              <a:t> to 0.46 milimiters</a:t>
            </a:r>
          </a:p>
          <a:p>
            <a:pPr>
              <a:buFont typeface="+mj-lt"/>
              <a:buAutoNum type="arabicPeriod"/>
            </a:pPr>
            <a:r>
              <a:rPr lang="it-IT" sz="1400" dirty="0" smtClean="0"/>
              <a:t>Click on </a:t>
            </a:r>
            <a:r>
              <a:rPr lang="it-IT" sz="1400" b="1" dirty="0" smtClean="0"/>
              <a:t>‘Apply’</a:t>
            </a:r>
            <a:r>
              <a:rPr lang="it-IT" sz="1400" dirty="0" smtClean="0"/>
              <a:t> and then </a:t>
            </a:r>
            <a:r>
              <a:rPr lang="it-IT" sz="1400" b="1" dirty="0" smtClean="0"/>
              <a:t>‘OK’</a:t>
            </a:r>
          </a:p>
        </p:txBody>
      </p:sp>
      <p:sp>
        <p:nvSpPr>
          <p:cNvPr id="3" name="Title 2"/>
          <p:cNvSpPr>
            <a:spLocks noGrp="1"/>
          </p:cNvSpPr>
          <p:nvPr>
            <p:ph type="title"/>
          </p:nvPr>
        </p:nvSpPr>
        <p:spPr/>
        <p:txBody>
          <a:bodyPr/>
          <a:lstStyle/>
          <a:p>
            <a:r>
              <a:rPr lang="it-IT" dirty="0" smtClean="0"/>
              <a:t>QGIS: adjust soil retention use visualisation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811" y="1357577"/>
            <a:ext cx="5533799" cy="5145697"/>
          </a:xfrm>
          <a:prstGeom prst="rect">
            <a:avLst/>
          </a:prstGeom>
        </p:spPr>
      </p:pic>
      <p:sp>
        <p:nvSpPr>
          <p:cNvPr id="6" name="Rounded Rectangle 5"/>
          <p:cNvSpPr/>
          <p:nvPr/>
        </p:nvSpPr>
        <p:spPr>
          <a:xfrm>
            <a:off x="3516579" y="2012345"/>
            <a:ext cx="875931" cy="199226"/>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ounded Rectangle 6"/>
          <p:cNvSpPr/>
          <p:nvPr/>
        </p:nvSpPr>
        <p:spPr>
          <a:xfrm>
            <a:off x="2254849" y="3366224"/>
            <a:ext cx="4369235" cy="206315"/>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ounded Rectangle 7"/>
          <p:cNvSpPr/>
          <p:nvPr/>
        </p:nvSpPr>
        <p:spPr>
          <a:xfrm>
            <a:off x="2269021" y="3816340"/>
            <a:ext cx="4369235" cy="206315"/>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895084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55441" y="1505972"/>
            <a:ext cx="3973033" cy="2459972"/>
          </a:xfrm>
        </p:spPr>
        <p:txBody>
          <a:bodyPr/>
          <a:lstStyle/>
          <a:p>
            <a:pPr>
              <a:buFont typeface="+mj-lt"/>
              <a:buAutoNum type="arabicPeriod"/>
            </a:pPr>
            <a:r>
              <a:rPr lang="it-IT" sz="1400" dirty="0" smtClean="0"/>
              <a:t>In the menu click on </a:t>
            </a:r>
            <a:r>
              <a:rPr lang="it-IT" sz="1400" b="1" dirty="0" smtClean="0"/>
              <a:t>‘Plugins’</a:t>
            </a:r>
            <a:r>
              <a:rPr lang="it-IT" sz="1400" dirty="0" smtClean="0"/>
              <a:t> then </a:t>
            </a:r>
            <a:r>
              <a:rPr lang="it-IT" sz="1400" b="1" dirty="0" smtClean="0"/>
              <a:t>‘Manage and Install Plugins...’</a:t>
            </a:r>
          </a:p>
          <a:p>
            <a:pPr>
              <a:buFont typeface="+mj-lt"/>
              <a:buAutoNum type="arabicPeriod"/>
            </a:pPr>
            <a:r>
              <a:rPr lang="it-IT" sz="1400" dirty="0" smtClean="0"/>
              <a:t>Select </a:t>
            </a:r>
            <a:r>
              <a:rPr lang="it-IT" sz="1400" b="1" dirty="0" smtClean="0"/>
              <a:t>‘All’</a:t>
            </a:r>
          </a:p>
          <a:p>
            <a:pPr>
              <a:buFont typeface="+mj-lt"/>
              <a:buAutoNum type="arabicPeriod"/>
            </a:pPr>
            <a:r>
              <a:rPr lang="it-IT" sz="1400" dirty="0"/>
              <a:t> </a:t>
            </a:r>
            <a:r>
              <a:rPr lang="it-IT" sz="1400" dirty="0" smtClean="0"/>
              <a:t>Search for ‘QuickMapServices’ and click </a:t>
            </a:r>
            <a:r>
              <a:rPr lang="it-IT" sz="1400" b="1" dirty="0" smtClean="0"/>
              <a:t>‘Install Plugin’ </a:t>
            </a:r>
            <a:r>
              <a:rPr lang="it-IT" sz="1400" dirty="0" smtClean="0"/>
              <a:t>then </a:t>
            </a:r>
            <a:r>
              <a:rPr lang="it-IT" sz="1400" b="1" dirty="0" smtClean="0"/>
              <a:t>‘Close’</a:t>
            </a:r>
          </a:p>
          <a:p>
            <a:pPr>
              <a:buFont typeface="+mj-lt"/>
              <a:buAutoNum type="arabicPeriod"/>
            </a:pPr>
            <a:endParaRPr lang="it-IT" sz="1400" b="1" dirty="0"/>
          </a:p>
          <a:p>
            <a:pPr>
              <a:buFont typeface="+mj-lt"/>
              <a:buAutoNum type="arabicPeriod"/>
            </a:pPr>
            <a:endParaRPr lang="it-IT" sz="1400" b="1" dirty="0" smtClean="0"/>
          </a:p>
          <a:p>
            <a:pPr>
              <a:buFont typeface="+mj-lt"/>
              <a:buAutoNum type="arabicPeriod"/>
            </a:pPr>
            <a:endParaRPr lang="it-IT" sz="1400" b="1" dirty="0"/>
          </a:p>
          <a:p>
            <a:pPr>
              <a:buFont typeface="+mj-lt"/>
              <a:buAutoNum type="arabicPeriod"/>
            </a:pPr>
            <a:endParaRPr lang="it-IT" sz="1400" b="1" dirty="0" smtClean="0"/>
          </a:p>
          <a:p>
            <a:pPr>
              <a:buFont typeface="+mj-lt"/>
              <a:buAutoNum type="arabicPeriod"/>
            </a:pPr>
            <a:endParaRPr lang="it-IT" sz="1400" b="1" dirty="0"/>
          </a:p>
          <a:p>
            <a:pPr>
              <a:buFont typeface="+mj-lt"/>
              <a:buAutoNum type="arabicPeriod"/>
            </a:pPr>
            <a:r>
              <a:rPr lang="it-IT" sz="1400" dirty="0" smtClean="0"/>
              <a:t>Look in the toolbar for the icon in the image and click on it, select </a:t>
            </a:r>
            <a:r>
              <a:rPr lang="it-IT" sz="1400" b="1" dirty="0" smtClean="0"/>
              <a:t>‘OSM’</a:t>
            </a:r>
            <a:r>
              <a:rPr lang="it-IT" sz="1400" dirty="0" smtClean="0"/>
              <a:t> then </a:t>
            </a:r>
            <a:r>
              <a:rPr lang="it-IT" sz="1400" b="1" dirty="0" smtClean="0"/>
              <a:t>‘OSM Standard’</a:t>
            </a:r>
            <a:endParaRPr lang="en-US" sz="1400" b="1" dirty="0"/>
          </a:p>
        </p:txBody>
      </p:sp>
      <p:sp>
        <p:nvSpPr>
          <p:cNvPr id="3" name="Title 2"/>
          <p:cNvSpPr>
            <a:spLocks noGrp="1"/>
          </p:cNvSpPr>
          <p:nvPr>
            <p:ph type="title"/>
          </p:nvPr>
        </p:nvSpPr>
        <p:spPr/>
        <p:txBody>
          <a:bodyPr/>
          <a:lstStyle/>
          <a:p>
            <a:r>
              <a:rPr lang="it-IT" dirty="0" smtClean="0"/>
              <a:t>QGIS: adjust soil retention use visualisation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722" y="2049358"/>
            <a:ext cx="6591552" cy="3833172"/>
          </a:xfrm>
          <a:prstGeom prst="rect">
            <a:avLst/>
          </a:prstGeom>
        </p:spPr>
      </p:pic>
      <p:grpSp>
        <p:nvGrpSpPr>
          <p:cNvPr id="8" name="Group 7"/>
          <p:cNvGrpSpPr/>
          <p:nvPr/>
        </p:nvGrpSpPr>
        <p:grpSpPr>
          <a:xfrm>
            <a:off x="8076047" y="3290241"/>
            <a:ext cx="3009900" cy="2031373"/>
            <a:chOff x="8137007" y="3340726"/>
            <a:chExt cx="3009900" cy="2031373"/>
          </a:xfrm>
        </p:grpSpPr>
        <p:pic>
          <p:nvPicPr>
            <p:cNvPr id="6" name="Picture 5"/>
            <p:cNvPicPr>
              <a:picLocks noChangeAspect="1"/>
            </p:cNvPicPr>
            <p:nvPr/>
          </p:nvPicPr>
          <p:blipFill rotWithShape="1">
            <a:blip r:embed="rId3"/>
            <a:srcRect l="53334" r="21354" b="69629"/>
            <a:stretch/>
          </p:blipFill>
          <p:spPr>
            <a:xfrm>
              <a:off x="8137007" y="3340726"/>
              <a:ext cx="3009900" cy="2031373"/>
            </a:xfrm>
            <a:prstGeom prst="rect">
              <a:avLst/>
            </a:prstGeom>
          </p:spPr>
        </p:pic>
        <p:sp>
          <p:nvSpPr>
            <p:cNvPr id="7" name="Rounded Rectangle 6"/>
            <p:cNvSpPr/>
            <p:nvPr/>
          </p:nvSpPr>
          <p:spPr>
            <a:xfrm>
              <a:off x="8395063" y="3918860"/>
              <a:ext cx="296091" cy="230316"/>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4001834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55441" y="1505972"/>
            <a:ext cx="3973033" cy="2459972"/>
          </a:xfrm>
        </p:spPr>
        <p:txBody>
          <a:bodyPr/>
          <a:lstStyle/>
          <a:p>
            <a:pPr>
              <a:buFont typeface="+mj-lt"/>
              <a:buAutoNum type="arabicPeriod"/>
            </a:pPr>
            <a:r>
              <a:rPr lang="it-IT" sz="1400" dirty="0" smtClean="0"/>
              <a:t>You have provided context to the map with the boundaries for Greece and the OpenStreetMap basemap</a:t>
            </a:r>
          </a:p>
          <a:p>
            <a:pPr>
              <a:buFont typeface="+mj-lt"/>
              <a:buAutoNum type="arabicPeriod"/>
            </a:pPr>
            <a:r>
              <a:rPr lang="it-IT" sz="1400" dirty="0" smtClean="0"/>
              <a:t>You should have these layers in this order:</a:t>
            </a:r>
            <a:endParaRPr lang="en-US" sz="1400" dirty="0"/>
          </a:p>
        </p:txBody>
      </p:sp>
      <p:sp>
        <p:nvSpPr>
          <p:cNvPr id="3" name="Title 2"/>
          <p:cNvSpPr>
            <a:spLocks noGrp="1"/>
          </p:cNvSpPr>
          <p:nvPr>
            <p:ph type="title"/>
          </p:nvPr>
        </p:nvSpPr>
        <p:spPr/>
        <p:txBody>
          <a:bodyPr/>
          <a:lstStyle/>
          <a:p>
            <a:r>
              <a:rPr lang="it-IT" dirty="0" smtClean="0"/>
              <a:t>QGIS: adjust soil retention use visualisation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769" y="1822446"/>
            <a:ext cx="5408201" cy="432217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923" y="3083488"/>
            <a:ext cx="4007483" cy="2061701"/>
          </a:xfrm>
          <a:prstGeom prst="rect">
            <a:avLst/>
          </a:prstGeom>
        </p:spPr>
      </p:pic>
    </p:spTree>
    <p:extLst>
      <p:ext uri="{BB962C8B-B14F-4D97-AF65-F5344CB8AC3E}">
        <p14:creationId xmlns:p14="http://schemas.microsoft.com/office/powerpoint/2010/main" val="1290402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45941" y="1442174"/>
            <a:ext cx="3973033" cy="5021828"/>
          </a:xfrm>
          <a:ln>
            <a:noFill/>
          </a:ln>
        </p:spPr>
        <p:txBody>
          <a:bodyPr/>
          <a:lstStyle/>
          <a:p>
            <a:pPr>
              <a:spcAft>
                <a:spcPts val="700"/>
              </a:spcAft>
              <a:buFont typeface="+mj-lt"/>
              <a:buAutoNum type="arabicPeriod"/>
            </a:pPr>
            <a:r>
              <a:rPr lang="it-IT" sz="1400" dirty="0" smtClean="0"/>
              <a:t>Select </a:t>
            </a:r>
            <a:r>
              <a:rPr lang="it-IT" sz="1400" b="1" dirty="0" smtClean="0"/>
              <a:t>‘Project’ </a:t>
            </a:r>
            <a:r>
              <a:rPr lang="it-IT" sz="1400" dirty="0" smtClean="0"/>
              <a:t>from the menu and then click on </a:t>
            </a:r>
            <a:r>
              <a:rPr lang="it-IT" sz="1400" b="1" dirty="0" smtClean="0"/>
              <a:t>‘New Print Layout...’</a:t>
            </a:r>
            <a:r>
              <a:rPr lang="it-IT" sz="1400" dirty="0" smtClean="0"/>
              <a:t>. It wll prompt you for a name, you can leave it empty</a:t>
            </a:r>
          </a:p>
          <a:p>
            <a:pPr>
              <a:spcAft>
                <a:spcPts val="700"/>
              </a:spcAft>
              <a:buFont typeface="+mj-lt"/>
              <a:buAutoNum type="arabicPeriod"/>
            </a:pPr>
            <a:r>
              <a:rPr lang="it-IT" sz="1400" dirty="0" smtClean="0"/>
              <a:t>Click on the </a:t>
            </a:r>
            <a:r>
              <a:rPr lang="it-IT" sz="1400" b="1" dirty="0" smtClean="0"/>
              <a:t>‘Add map’ </a:t>
            </a:r>
            <a:r>
              <a:rPr lang="it-IT" sz="1400" dirty="0" smtClean="0"/>
              <a:t>icon (</a:t>
            </a:r>
            <a:r>
              <a:rPr lang="it-IT" sz="1400" b="1" dirty="0" smtClean="0">
                <a:solidFill>
                  <a:schemeClr val="accent3"/>
                </a:solidFill>
              </a:rPr>
              <a:t>green</a:t>
            </a:r>
            <a:r>
              <a:rPr lang="it-IT" sz="1400" dirty="0" smtClean="0"/>
              <a:t>) and drag a rectangle across the page. The map will render</a:t>
            </a:r>
          </a:p>
          <a:p>
            <a:pPr>
              <a:spcAft>
                <a:spcPts val="700"/>
              </a:spcAft>
              <a:buFont typeface="+mj-lt"/>
              <a:buAutoNum type="arabicPeriod"/>
            </a:pPr>
            <a:r>
              <a:rPr lang="it-IT" sz="1400" dirty="0" smtClean="0"/>
              <a:t>Click on the </a:t>
            </a:r>
            <a:r>
              <a:rPr lang="it-IT" sz="1400" b="1" dirty="0" smtClean="0"/>
              <a:t>‘Add Scale Bar’ </a:t>
            </a:r>
            <a:r>
              <a:rPr lang="it-IT" sz="1400" dirty="0" smtClean="0"/>
              <a:t>icon (</a:t>
            </a:r>
            <a:r>
              <a:rPr lang="it-IT" sz="1400" b="1" dirty="0" smtClean="0">
                <a:solidFill>
                  <a:schemeClr val="accent2"/>
                </a:solidFill>
              </a:rPr>
              <a:t>blue</a:t>
            </a:r>
            <a:r>
              <a:rPr lang="it-IT" sz="1400" dirty="0" smtClean="0"/>
              <a:t>) and drag a rectangle in the page to place it</a:t>
            </a:r>
          </a:p>
          <a:p>
            <a:pPr>
              <a:spcAft>
                <a:spcPts val="700"/>
              </a:spcAft>
              <a:buFont typeface="+mj-lt"/>
              <a:buAutoNum type="arabicPeriod"/>
            </a:pPr>
            <a:r>
              <a:rPr lang="it-IT" sz="1400" dirty="0" smtClean="0"/>
              <a:t>Click on the </a:t>
            </a:r>
            <a:r>
              <a:rPr lang="it-IT" sz="1400" b="1" dirty="0" smtClean="0"/>
              <a:t>‘Add Legend’</a:t>
            </a:r>
            <a:r>
              <a:rPr lang="it-IT" sz="1400" dirty="0" smtClean="0"/>
              <a:t> icon (</a:t>
            </a:r>
            <a:r>
              <a:rPr lang="it-IT" sz="1400" b="1" dirty="0" smtClean="0">
                <a:solidFill>
                  <a:schemeClr val="accent6"/>
                </a:solidFill>
              </a:rPr>
              <a:t>red</a:t>
            </a:r>
            <a:r>
              <a:rPr lang="it-IT" sz="1400" dirty="0" smtClean="0"/>
              <a:t>) and click on the page to place it</a:t>
            </a:r>
          </a:p>
          <a:p>
            <a:pPr>
              <a:spcAft>
                <a:spcPts val="700"/>
              </a:spcAft>
              <a:buFont typeface="+mj-lt"/>
              <a:buAutoNum type="arabicPeriod"/>
            </a:pPr>
            <a:r>
              <a:rPr lang="it-IT" sz="1400" dirty="0" smtClean="0"/>
              <a:t>Go to </a:t>
            </a:r>
            <a:r>
              <a:rPr lang="it-IT" sz="1400" b="1" dirty="0" smtClean="0"/>
              <a:t>‘Item Properties’</a:t>
            </a:r>
            <a:r>
              <a:rPr lang="it-IT" sz="1400" dirty="0" smtClean="0"/>
              <a:t> of the </a:t>
            </a:r>
            <a:r>
              <a:rPr lang="it-IT" sz="1400" u="sng" dirty="0" smtClean="0"/>
              <a:t>legend</a:t>
            </a:r>
            <a:r>
              <a:rPr lang="it-IT" sz="1400" dirty="0" smtClean="0"/>
              <a:t> and deselect </a:t>
            </a:r>
            <a:r>
              <a:rPr lang="it-IT" sz="1400" b="1" dirty="0" smtClean="0"/>
              <a:t>‘Auto update’</a:t>
            </a:r>
          </a:p>
          <a:p>
            <a:pPr>
              <a:spcAft>
                <a:spcPts val="700"/>
              </a:spcAft>
              <a:buFont typeface="+mj-lt"/>
              <a:buAutoNum type="arabicPeriod"/>
            </a:pPr>
            <a:r>
              <a:rPr lang="it-IT" sz="1400" u="sng" dirty="0" smtClean="0"/>
              <a:t>Remove</a:t>
            </a:r>
            <a:r>
              <a:rPr lang="it-IT" sz="1400" dirty="0" smtClean="0"/>
              <a:t> all layers but the soil retention use layer, right-click on it and tick </a:t>
            </a:r>
            <a:r>
              <a:rPr lang="it-IT" sz="1400" b="1" dirty="0" smtClean="0"/>
              <a:t>‘Hidden’. </a:t>
            </a:r>
            <a:r>
              <a:rPr lang="it-IT" sz="1400" dirty="0" smtClean="0"/>
              <a:t>Remove </a:t>
            </a:r>
            <a:r>
              <a:rPr lang="it-IT" sz="1400" b="1" dirty="0" smtClean="0"/>
              <a:t>‘Band 1’ </a:t>
            </a:r>
            <a:r>
              <a:rPr lang="it-IT" sz="1400" dirty="0" smtClean="0"/>
              <a:t>as well</a:t>
            </a:r>
          </a:p>
          <a:p>
            <a:pPr>
              <a:spcAft>
                <a:spcPts val="700"/>
              </a:spcAft>
              <a:buFont typeface="+mj-lt"/>
              <a:buAutoNum type="arabicPeriod"/>
            </a:pPr>
            <a:r>
              <a:rPr lang="it-IT" sz="1400" dirty="0" smtClean="0"/>
              <a:t>Double-click on the color ramp and set the height to 25 milimiters</a:t>
            </a:r>
          </a:p>
          <a:p>
            <a:pPr>
              <a:spcAft>
                <a:spcPts val="700"/>
              </a:spcAft>
              <a:buFont typeface="+mj-lt"/>
              <a:buAutoNum type="arabicPeriod"/>
            </a:pPr>
            <a:r>
              <a:rPr lang="it-IT" sz="1400" dirty="0" smtClean="0"/>
              <a:t>Give a title to the legend</a:t>
            </a:r>
          </a:p>
          <a:p>
            <a:pPr>
              <a:spcAft>
                <a:spcPts val="700"/>
              </a:spcAft>
              <a:buFont typeface="+mj-lt"/>
              <a:buAutoNum type="arabicPeriod"/>
            </a:pPr>
            <a:r>
              <a:rPr lang="it-IT" sz="1400" dirty="0" smtClean="0"/>
              <a:t>You can now export this as PDF, SVG or PNG (</a:t>
            </a:r>
            <a:r>
              <a:rPr lang="it-IT" sz="1400" b="1" dirty="0" smtClean="0">
                <a:solidFill>
                  <a:schemeClr val="accent5"/>
                </a:solidFill>
              </a:rPr>
              <a:t>yellow</a:t>
            </a:r>
            <a:r>
              <a:rPr lang="it-IT" sz="1400" dirty="0" smtClean="0"/>
              <a:t>)</a:t>
            </a:r>
          </a:p>
          <a:p>
            <a:pPr>
              <a:spcAft>
                <a:spcPts val="700"/>
              </a:spcAft>
              <a:buFont typeface="+mj-lt"/>
              <a:buAutoNum type="arabicPeriod"/>
            </a:pPr>
            <a:endParaRPr lang="en-US" sz="1400" dirty="0"/>
          </a:p>
        </p:txBody>
      </p:sp>
      <p:sp>
        <p:nvSpPr>
          <p:cNvPr id="3" name="Title 2"/>
          <p:cNvSpPr>
            <a:spLocks noGrp="1"/>
          </p:cNvSpPr>
          <p:nvPr>
            <p:ph type="title"/>
          </p:nvPr>
        </p:nvSpPr>
        <p:spPr/>
        <p:txBody>
          <a:bodyPr/>
          <a:lstStyle/>
          <a:p>
            <a:r>
              <a:rPr lang="it-IT" dirty="0" smtClean="0"/>
              <a:t>QGIS: adjust soil retention use visualisation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1903967"/>
            <a:ext cx="7531099" cy="4225838"/>
          </a:xfrm>
          <a:prstGeom prst="rect">
            <a:avLst/>
          </a:prstGeom>
        </p:spPr>
      </p:pic>
      <p:sp>
        <p:nvSpPr>
          <p:cNvPr id="7" name="Rounded Rectangle 6"/>
          <p:cNvSpPr/>
          <p:nvPr/>
        </p:nvSpPr>
        <p:spPr>
          <a:xfrm>
            <a:off x="203201" y="3441701"/>
            <a:ext cx="241300" cy="203200"/>
          </a:xfrm>
          <a:prstGeom prst="round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ounded Rectangle 7"/>
          <p:cNvSpPr/>
          <p:nvPr/>
        </p:nvSpPr>
        <p:spPr>
          <a:xfrm>
            <a:off x="215901" y="4229101"/>
            <a:ext cx="228600" cy="183411"/>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ounded Rectangle 9"/>
          <p:cNvSpPr/>
          <p:nvPr/>
        </p:nvSpPr>
        <p:spPr>
          <a:xfrm>
            <a:off x="208811" y="4061637"/>
            <a:ext cx="235689" cy="163031"/>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ounded Rectangle 10"/>
          <p:cNvSpPr/>
          <p:nvPr/>
        </p:nvSpPr>
        <p:spPr>
          <a:xfrm>
            <a:off x="1674038" y="2211868"/>
            <a:ext cx="526902" cy="201723"/>
          </a:xfrm>
          <a:prstGeom prst="roundRect">
            <a:avLst/>
          </a:prstGeom>
          <a:noFill/>
          <a:ln>
            <a:solidFill>
              <a:schemeClr val="accent5"/>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87622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sz="1600"/>
              <a:t>The </a:t>
            </a:r>
            <a:r>
              <a:rPr lang="en-US" sz="1600" b="1"/>
              <a:t>European Commission supported the UN in the development of this framework </a:t>
            </a:r>
            <a:r>
              <a:rPr lang="en-US" sz="1600"/>
              <a:t>with contributions from scientists, statisticians, and policymakers throughout the Knowledge Innovation Project on Integrated Natural Capital Accounting (INCA)</a:t>
            </a:r>
          </a:p>
          <a:p>
            <a:r>
              <a:rPr lang="en-US" sz="1600"/>
              <a:t>The INCA project is jointly undertaken by </a:t>
            </a:r>
            <a:r>
              <a:rPr lang="en-US" sz="1600" b="1"/>
              <a:t>European Commission services (Eurostat, the Joint Research Centre, DG Environment and DG Research and Innovation) and the European Environment Agency</a:t>
            </a:r>
          </a:p>
          <a:p>
            <a:r>
              <a:rPr lang="en-US" sz="1600"/>
              <a:t>INCA addresses key policy objectives of the EU. In the context of the </a:t>
            </a:r>
            <a:r>
              <a:rPr lang="en-US" sz="1600" b="1"/>
              <a:t>European Green Deal, the EU Biodiversity Strategy for 2030 </a:t>
            </a:r>
            <a:r>
              <a:rPr lang="en-US" sz="1600"/>
              <a:t>is calling for the establishment of an international natural capital accounting initiative</a:t>
            </a:r>
          </a:p>
          <a:p>
            <a:r>
              <a:rPr lang="en-US" sz="1600"/>
              <a:t>The first designing phase of INCA took place in 2015. The objective of the second phase of INCA (2016-2020) was to build </a:t>
            </a:r>
            <a:r>
              <a:rPr lang="en-US" sz="1600" b="1"/>
              <a:t>pilot accounts at EU level on ecosystem extent, condition and on nine ecosystem services</a:t>
            </a:r>
          </a:p>
          <a:p>
            <a:r>
              <a:rPr lang="en-US" sz="1600"/>
              <a:t>The third phase of INCA (started in 2021), </a:t>
            </a:r>
            <a:r>
              <a:rPr lang="en-US" sz="1600" b="1"/>
              <a:t>the pilot applications tested in phase two are becoming concrete tools and operational guidelines which enable practitioners to run on a regular basis ecosystem services accounts</a:t>
            </a:r>
            <a:endParaRPr lang="en-US" sz="1600"/>
          </a:p>
          <a:p>
            <a:endParaRPr lang="en-US" sz="1600"/>
          </a:p>
        </p:txBody>
      </p:sp>
      <p:sp>
        <p:nvSpPr>
          <p:cNvPr id="9" name="Title 8"/>
          <p:cNvSpPr>
            <a:spLocks noGrp="1"/>
          </p:cNvSpPr>
          <p:nvPr>
            <p:ph type="title"/>
          </p:nvPr>
        </p:nvSpPr>
        <p:spPr/>
        <p:txBody>
          <a:bodyPr/>
          <a:lstStyle/>
          <a:p>
            <a:r>
              <a:rPr lang="en-GB" dirty="0"/>
              <a:t>INCA project</a:t>
            </a:r>
            <a:endParaRPr lang="en-US" dirty="0"/>
          </a:p>
        </p:txBody>
      </p:sp>
      <p:sp>
        <p:nvSpPr>
          <p:cNvPr id="11" name="TextBox 10"/>
          <p:cNvSpPr txBox="1"/>
          <p:nvPr/>
        </p:nvSpPr>
        <p:spPr>
          <a:xfrm>
            <a:off x="967154" y="6390640"/>
            <a:ext cx="8056880" cy="338554"/>
          </a:xfrm>
          <a:prstGeom prst="rect">
            <a:avLst/>
          </a:prstGeom>
          <a:noFill/>
        </p:spPr>
        <p:txBody>
          <a:bodyPr wrap="square" rtlCol="0">
            <a:spAutoFit/>
          </a:bodyPr>
          <a:lstStyle/>
          <a:p>
            <a:pPr>
              <a:buClr>
                <a:schemeClr val="accent5"/>
              </a:buClr>
            </a:pPr>
            <a:r>
              <a:rPr lang="en-GB" sz="1600"/>
              <a:t>Read more: </a:t>
            </a:r>
            <a:r>
              <a:rPr lang="en-GB" sz="1600">
                <a:hlinkClick r:id="rId2"/>
              </a:rPr>
              <a:t>https://ecosystem-accounts.jrc.ec.europa.eu/about-inca</a:t>
            </a:r>
            <a:r>
              <a:rPr lang="en-GB" sz="1600"/>
              <a:t> </a:t>
            </a:r>
            <a:endParaRPr lang="en-US" sz="1600" noProof="0"/>
          </a:p>
        </p:txBody>
      </p:sp>
    </p:spTree>
    <p:extLst>
      <p:ext uri="{BB962C8B-B14F-4D97-AF65-F5344CB8AC3E}">
        <p14:creationId xmlns:p14="http://schemas.microsoft.com/office/powerpoint/2010/main" val="8412531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88437" y="1714209"/>
            <a:ext cx="6628461" cy="4687363"/>
          </a:xfrm>
        </p:spPr>
      </p:pic>
      <p:sp>
        <p:nvSpPr>
          <p:cNvPr id="3" name="Title 2"/>
          <p:cNvSpPr>
            <a:spLocks noGrp="1"/>
          </p:cNvSpPr>
          <p:nvPr>
            <p:ph type="title"/>
          </p:nvPr>
        </p:nvSpPr>
        <p:spPr/>
        <p:txBody>
          <a:bodyPr/>
          <a:lstStyle/>
          <a:p>
            <a:r>
              <a:rPr lang="en-GB" dirty="0" smtClean="0"/>
              <a:t>QGIS: adjust </a:t>
            </a:r>
            <a:r>
              <a:rPr lang="en-GB" dirty="0"/>
              <a:t>use of </a:t>
            </a:r>
            <a:r>
              <a:rPr lang="en-GB" dirty="0" smtClean="0"/>
              <a:t>soil </a:t>
            </a:r>
            <a:r>
              <a:rPr lang="en-GB" dirty="0"/>
              <a:t>r</a:t>
            </a:r>
            <a:r>
              <a:rPr lang="en-GB" dirty="0" smtClean="0"/>
              <a:t>etention visualisation</a:t>
            </a:r>
            <a:endParaRPr lang="en-US" dirty="0"/>
          </a:p>
        </p:txBody>
      </p:sp>
    </p:spTree>
    <p:extLst>
      <p:ext uri="{BB962C8B-B14F-4D97-AF65-F5344CB8AC3E}">
        <p14:creationId xmlns:p14="http://schemas.microsoft.com/office/powerpoint/2010/main" val="3837156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QGIS: zonal statistics by NUTS3 (Prefectures) – choropleth map</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293" b="8140"/>
          <a:stretch/>
        </p:blipFill>
        <p:spPr>
          <a:xfrm>
            <a:off x="970722" y="1600734"/>
            <a:ext cx="6465732" cy="4630416"/>
          </a:xfrm>
        </p:spPr>
      </p:pic>
      <p:sp>
        <p:nvSpPr>
          <p:cNvPr id="6" name="TextBox 5"/>
          <p:cNvSpPr txBox="1"/>
          <p:nvPr/>
        </p:nvSpPr>
        <p:spPr>
          <a:xfrm>
            <a:off x="970722" y="6474308"/>
            <a:ext cx="8630478" cy="261610"/>
          </a:xfrm>
          <a:prstGeom prst="rect">
            <a:avLst/>
          </a:prstGeom>
          <a:noFill/>
        </p:spPr>
        <p:txBody>
          <a:bodyPr wrap="square" rtlCol="0">
            <a:spAutoFit/>
          </a:bodyPr>
          <a:lstStyle/>
          <a:p>
            <a:pPr>
              <a:buClr>
                <a:schemeClr val="accent5"/>
              </a:buClr>
            </a:pPr>
            <a:r>
              <a:rPr lang="it-IT" sz="1100" dirty="0"/>
              <a:t>More info for zonal statistics: </a:t>
            </a:r>
            <a:r>
              <a:rPr lang="it-IT" sz="1100" dirty="0">
                <a:hlinkClick r:id="rId3"/>
              </a:rPr>
              <a:t>https://</a:t>
            </a:r>
            <a:r>
              <a:rPr lang="it-IT" sz="1100" dirty="0" smtClean="0">
                <a:hlinkClick r:id="rId3"/>
              </a:rPr>
              <a:t>docs.qgis.org/3.22/en/docs/user_manual/processing_algs/qgis/rasteranalysis.html#zonal-statistics</a:t>
            </a:r>
            <a:r>
              <a:rPr lang="it-IT" sz="1100" dirty="0" smtClean="0"/>
              <a:t> </a:t>
            </a:r>
            <a:endParaRPr lang="en-US" sz="1100" noProof="0" dirty="0" smtClean="0"/>
          </a:p>
        </p:txBody>
      </p:sp>
      <p:sp>
        <p:nvSpPr>
          <p:cNvPr id="7" name="TextBox 6"/>
          <p:cNvSpPr txBox="1"/>
          <p:nvPr/>
        </p:nvSpPr>
        <p:spPr>
          <a:xfrm>
            <a:off x="7623544" y="1775637"/>
            <a:ext cx="4444409" cy="4278094"/>
          </a:xfrm>
          <a:prstGeom prst="rect">
            <a:avLst/>
          </a:prstGeom>
          <a:noFill/>
        </p:spPr>
        <p:txBody>
          <a:bodyPr wrap="square" rtlCol="0">
            <a:spAutoFit/>
          </a:bodyPr>
          <a:lstStyle/>
          <a:p>
            <a:pPr marL="457200" indent="-457200">
              <a:buClr>
                <a:schemeClr val="accent5"/>
              </a:buClr>
              <a:buFont typeface="+mj-lt"/>
              <a:buAutoNum type="arabicPeriod"/>
            </a:pPr>
            <a:r>
              <a:rPr lang="it-IT" sz="1600" noProof="0" dirty="0" smtClean="0"/>
              <a:t>For the zonal statistics (found in the </a:t>
            </a:r>
            <a:r>
              <a:rPr lang="it-IT" sz="1600" b="1" noProof="0" dirty="0" smtClean="0"/>
              <a:t>‘Processing’</a:t>
            </a:r>
            <a:r>
              <a:rPr lang="it-IT" sz="1600" noProof="0" dirty="0" smtClean="0"/>
              <a:t> toolbox) use the </a:t>
            </a:r>
            <a:r>
              <a:rPr lang="it-IT" sz="1600" b="1" noProof="0" dirty="0" smtClean="0"/>
              <a:t>‘NUTS3_2010’</a:t>
            </a:r>
            <a:r>
              <a:rPr lang="it-IT" sz="1600" noProof="0" dirty="0" smtClean="0"/>
              <a:t> shapefile found under ‘DATA’ and as input raster, the </a:t>
            </a:r>
            <a:r>
              <a:rPr lang="it-IT" sz="1600" b="1" dirty="0"/>
              <a:t>‘</a:t>
            </a:r>
            <a:r>
              <a:rPr lang="it-IT" sz="1600" b="1" dirty="0" smtClean="0"/>
              <a:t>soil-retention_map_use_tonnes_2018’</a:t>
            </a:r>
          </a:p>
          <a:p>
            <a:pPr marL="457200" indent="-457200">
              <a:buClr>
                <a:schemeClr val="accent5"/>
              </a:buClr>
              <a:buFont typeface="+mj-lt"/>
              <a:buAutoNum type="arabicPeriod"/>
            </a:pPr>
            <a:r>
              <a:rPr lang="it-IT" sz="1600" dirty="0" smtClean="0"/>
              <a:t>Calculate only the ‘sum’</a:t>
            </a:r>
          </a:p>
          <a:p>
            <a:pPr marL="457200" indent="-457200">
              <a:buClr>
                <a:schemeClr val="accent5"/>
              </a:buClr>
              <a:buFont typeface="+mj-lt"/>
              <a:buAutoNum type="arabicPeriod"/>
            </a:pPr>
            <a:r>
              <a:rPr lang="it-IT" sz="1600" noProof="0" dirty="0" smtClean="0"/>
              <a:t>After runing, right-click on the output </a:t>
            </a:r>
            <a:r>
              <a:rPr lang="it-IT" sz="1600" b="1" noProof="0" dirty="0" smtClean="0"/>
              <a:t>‘Zonal Statistics’</a:t>
            </a:r>
            <a:r>
              <a:rPr lang="it-IT" sz="1600" noProof="0" dirty="0" smtClean="0"/>
              <a:t> layer and select </a:t>
            </a:r>
            <a:r>
              <a:rPr lang="it-IT" sz="1600" b="1" noProof="0" dirty="0" smtClean="0"/>
              <a:t>‘Properties..’</a:t>
            </a:r>
          </a:p>
          <a:p>
            <a:pPr marL="457200" indent="-457200">
              <a:buClr>
                <a:schemeClr val="accent5"/>
              </a:buClr>
              <a:buFont typeface="+mj-lt"/>
              <a:buAutoNum type="arabicPeriod"/>
            </a:pPr>
            <a:r>
              <a:rPr lang="it-IT" sz="1600" dirty="0" smtClean="0"/>
              <a:t>Under </a:t>
            </a:r>
            <a:r>
              <a:rPr lang="it-IT" sz="1600" b="1" dirty="0" smtClean="0"/>
              <a:t>‘Symbology’</a:t>
            </a:r>
            <a:r>
              <a:rPr lang="it-IT" sz="1600" dirty="0" smtClean="0"/>
              <a:t>, select </a:t>
            </a:r>
            <a:r>
              <a:rPr lang="it-IT" sz="1600" b="1" dirty="0" smtClean="0"/>
              <a:t>‘Graduated’, </a:t>
            </a:r>
            <a:r>
              <a:rPr lang="it-IT" sz="1600" dirty="0" smtClean="0"/>
              <a:t>for</a:t>
            </a:r>
            <a:r>
              <a:rPr lang="it-IT" sz="1600" b="1" dirty="0" smtClean="0"/>
              <a:t> ‘Value’</a:t>
            </a:r>
            <a:r>
              <a:rPr lang="it-IT" sz="1600" dirty="0" smtClean="0"/>
              <a:t> set to </a:t>
            </a:r>
            <a:r>
              <a:rPr lang="en-GB" sz="1600" i="1" dirty="0" smtClean="0"/>
              <a:t>”</a:t>
            </a:r>
            <a:r>
              <a:rPr lang="it-IT" sz="1600" i="1" dirty="0" smtClean="0"/>
              <a:t>_sum</a:t>
            </a:r>
            <a:r>
              <a:rPr lang="en-GB" sz="1600" i="1" dirty="0" smtClean="0"/>
              <a:t>”</a:t>
            </a:r>
            <a:r>
              <a:rPr lang="it-IT" sz="1600" i="1" dirty="0" smtClean="0"/>
              <a:t>/1000</a:t>
            </a:r>
            <a:r>
              <a:rPr lang="it-IT" sz="1600" dirty="0" smtClean="0"/>
              <a:t> and adjust visualisation parameters</a:t>
            </a:r>
          </a:p>
          <a:p>
            <a:pPr marL="457200" indent="-457200">
              <a:buClr>
                <a:schemeClr val="accent5"/>
              </a:buClr>
              <a:buFont typeface="+mj-lt"/>
              <a:buAutoNum type="arabicPeriod"/>
            </a:pPr>
            <a:r>
              <a:rPr lang="it-IT" sz="1600" noProof="0" dirty="0" smtClean="0"/>
              <a:t>This will produce a choropleth map in 1000 tonnes units by NUTS3 for Greece</a:t>
            </a:r>
          </a:p>
          <a:p>
            <a:pPr marL="457200" indent="-457200">
              <a:buClr>
                <a:schemeClr val="accent5"/>
              </a:buClr>
              <a:buFont typeface="+mj-lt"/>
              <a:buAutoNum type="arabicPeriod"/>
            </a:pPr>
            <a:endParaRPr lang="it-IT" sz="1600" dirty="0"/>
          </a:p>
          <a:p>
            <a:pPr marL="457200" indent="-457200">
              <a:buClr>
                <a:schemeClr val="accent5"/>
              </a:buClr>
              <a:buFont typeface="Arial" panose="020B0604020202020204" pitchFamily="34" charset="0"/>
              <a:buChar char="•"/>
            </a:pPr>
            <a:r>
              <a:rPr lang="it-IT" sz="1600" noProof="0" dirty="0" smtClean="0"/>
              <a:t>Follow the previous steps for composing the final map for exporting</a:t>
            </a:r>
            <a:endParaRPr lang="en-US" sz="1600" noProof="0" dirty="0" smtClean="0"/>
          </a:p>
        </p:txBody>
      </p:sp>
    </p:spTree>
    <p:extLst>
      <p:ext uri="{BB962C8B-B14F-4D97-AF65-F5344CB8AC3E}">
        <p14:creationId xmlns:p14="http://schemas.microsoft.com/office/powerpoint/2010/main" val="1868875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415" b="9415"/>
          <a:stretch/>
        </p:blipFill>
        <p:spPr>
          <a:xfrm>
            <a:off x="970722" y="2040983"/>
            <a:ext cx="5266545" cy="3724275"/>
          </a:xfrm>
        </p:spPr>
      </p:pic>
      <p:sp>
        <p:nvSpPr>
          <p:cNvPr id="3" name="Title 2"/>
          <p:cNvSpPr>
            <a:spLocks noGrp="1"/>
          </p:cNvSpPr>
          <p:nvPr>
            <p:ph type="title"/>
          </p:nvPr>
        </p:nvSpPr>
        <p:spPr/>
        <p:txBody>
          <a:bodyPr/>
          <a:lstStyle/>
          <a:p>
            <a:r>
              <a:rPr lang="it-IT" dirty="0" smtClean="0"/>
              <a:t>Maps for soil retention use in monetary terms</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613" b="9613"/>
          <a:stretch/>
        </p:blipFill>
        <p:spPr>
          <a:xfrm>
            <a:off x="6422065" y="2040515"/>
            <a:ext cx="5267206" cy="3724743"/>
          </a:xfrm>
          <a:prstGeom prst="rect">
            <a:avLst/>
          </a:prstGeom>
        </p:spPr>
      </p:pic>
    </p:spTree>
    <p:extLst>
      <p:ext uri="{BB962C8B-B14F-4D97-AF65-F5344CB8AC3E}">
        <p14:creationId xmlns:p14="http://schemas.microsoft.com/office/powerpoint/2010/main" val="3565952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180" b="10180"/>
          <a:stretch/>
        </p:blipFill>
        <p:spPr>
          <a:xfrm>
            <a:off x="970722" y="1933071"/>
            <a:ext cx="5297033" cy="3745835"/>
          </a:xfrm>
        </p:spPr>
      </p:pic>
      <p:sp>
        <p:nvSpPr>
          <p:cNvPr id="3" name="Title 2"/>
          <p:cNvSpPr>
            <a:spLocks noGrp="1"/>
          </p:cNvSpPr>
          <p:nvPr>
            <p:ph type="title"/>
          </p:nvPr>
        </p:nvSpPr>
        <p:spPr/>
        <p:txBody>
          <a:bodyPr/>
          <a:lstStyle/>
          <a:p>
            <a:r>
              <a:rPr lang="it-IT" dirty="0" smtClean="0"/>
              <a:t>Maps for soil retention potential</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465" b="10465"/>
          <a:stretch/>
        </p:blipFill>
        <p:spPr>
          <a:xfrm>
            <a:off x="6409480" y="1933070"/>
            <a:ext cx="5297034" cy="3745835"/>
          </a:xfrm>
          <a:prstGeom prst="rect">
            <a:avLst/>
          </a:prstGeom>
        </p:spPr>
      </p:pic>
      <p:sp>
        <p:nvSpPr>
          <p:cNvPr id="6" name="TextBox 5"/>
          <p:cNvSpPr txBox="1"/>
          <p:nvPr/>
        </p:nvSpPr>
        <p:spPr>
          <a:xfrm>
            <a:off x="6497053" y="5859375"/>
            <a:ext cx="5209461" cy="523220"/>
          </a:xfrm>
          <a:prstGeom prst="rect">
            <a:avLst/>
          </a:prstGeom>
          <a:noFill/>
        </p:spPr>
        <p:txBody>
          <a:bodyPr wrap="square" rtlCol="0">
            <a:spAutoFit/>
          </a:bodyPr>
          <a:lstStyle/>
          <a:p>
            <a:pPr>
              <a:buClr>
                <a:schemeClr val="accent5"/>
              </a:buClr>
            </a:pPr>
            <a:r>
              <a:rPr lang="it-IT" sz="1400" noProof="0" dirty="0" smtClean="0"/>
              <a:t>For the choropleth map, the mean was used for calculating the zonal statistics as potential is a ratio</a:t>
            </a:r>
            <a:endParaRPr lang="en-US" sz="1400" noProof="0" dirty="0" smtClean="0"/>
          </a:p>
        </p:txBody>
      </p:sp>
    </p:spTree>
    <p:extLst>
      <p:ext uri="{BB962C8B-B14F-4D97-AF65-F5344CB8AC3E}">
        <p14:creationId xmlns:p14="http://schemas.microsoft.com/office/powerpoint/2010/main" val="1437995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it-IT" dirty="0" smtClean="0"/>
              <a:t>Maps for soil retention demand</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526" b="10526"/>
          <a:stretch/>
        </p:blipFill>
        <p:spPr>
          <a:xfrm>
            <a:off x="6443229" y="1909848"/>
            <a:ext cx="5295847" cy="3744996"/>
          </a:xfrm>
          <a:prstGeom prst="rect">
            <a:avLst/>
          </a:prstGeom>
        </p:spPr>
      </p:pic>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850" b="10850"/>
          <a:stretch/>
        </p:blipFill>
        <p:spPr>
          <a:xfrm>
            <a:off x="993772" y="1909848"/>
            <a:ext cx="5295846" cy="3744996"/>
          </a:xfrm>
        </p:spPr>
      </p:pic>
    </p:spTree>
    <p:extLst>
      <p:ext uri="{BB962C8B-B14F-4D97-AF65-F5344CB8AC3E}">
        <p14:creationId xmlns:p14="http://schemas.microsoft.com/office/powerpoint/2010/main" val="2211490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it-IT" dirty="0" smtClean="0"/>
              <a:t>Maps for soil retention mismatch</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526" b="10526"/>
          <a:stretch/>
        </p:blipFill>
        <p:spPr>
          <a:xfrm>
            <a:off x="6437473" y="2009273"/>
            <a:ext cx="5320896" cy="3762709"/>
          </a:xfrm>
          <a:prstGeom prst="rect">
            <a:avLst/>
          </a:prstGeom>
        </p:spPr>
      </p:pic>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245" b="10245"/>
          <a:stretch/>
        </p:blipFill>
        <p:spPr>
          <a:xfrm>
            <a:off x="1026915" y="2009274"/>
            <a:ext cx="5320893" cy="3762708"/>
          </a:xfrm>
        </p:spPr>
      </p:pic>
    </p:spTree>
    <p:extLst>
      <p:ext uri="{BB962C8B-B14F-4D97-AF65-F5344CB8AC3E}">
        <p14:creationId xmlns:p14="http://schemas.microsoft.com/office/powerpoint/2010/main" val="27749350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pPr marL="342900" indent="-342900">
              <a:buFont typeface="Arial" panose="020B0604020202020204" pitchFamily="34" charset="0"/>
              <a:buChar char="•"/>
            </a:pPr>
            <a:r>
              <a:rPr lang="en-US" sz="2000" dirty="0" smtClean="0"/>
              <a:t>Defined </a:t>
            </a:r>
            <a:r>
              <a:rPr lang="en-US" sz="2000" dirty="0"/>
              <a:t>as the ecological contribution to the production of timber that can </a:t>
            </a:r>
            <a:r>
              <a:rPr lang="en-US" sz="2000" dirty="0" smtClean="0"/>
              <a:t>be harvested </a:t>
            </a:r>
            <a:r>
              <a:rPr lang="en-US" sz="2000" dirty="0"/>
              <a:t>and used as a raw </a:t>
            </a:r>
            <a:r>
              <a:rPr lang="en-US" sz="2000" dirty="0" smtClean="0"/>
              <a:t>material</a:t>
            </a:r>
          </a:p>
          <a:p>
            <a:pPr marL="342900" indent="-342900">
              <a:buFont typeface="Arial" panose="020B0604020202020204" pitchFamily="34" charset="0"/>
              <a:buChar char="•"/>
            </a:pPr>
            <a:r>
              <a:rPr lang="en-US" sz="2000" dirty="0" smtClean="0"/>
              <a:t>In </a:t>
            </a:r>
            <a:r>
              <a:rPr lang="en-US" sz="2000" dirty="0"/>
              <a:t>terms of the ecological process, we need to refer to natural growth </a:t>
            </a:r>
            <a:r>
              <a:rPr lang="en-US" sz="2000" dirty="0" smtClean="0"/>
              <a:t>of a </a:t>
            </a:r>
            <a:r>
              <a:rPr lang="en-US" sz="2000" dirty="0"/>
              <a:t>biotic </a:t>
            </a:r>
            <a:r>
              <a:rPr lang="en-US" sz="2000" dirty="0" smtClean="0"/>
              <a:t>resource</a:t>
            </a:r>
          </a:p>
          <a:p>
            <a:pPr marL="342900" indent="-342900">
              <a:buFont typeface="Arial" panose="020B0604020202020204" pitchFamily="34" charset="0"/>
              <a:buChar char="•"/>
            </a:pPr>
            <a:r>
              <a:rPr lang="en-US" sz="2000" dirty="0" smtClean="0"/>
              <a:t>The </a:t>
            </a:r>
            <a:r>
              <a:rPr lang="en-US" sz="2000" dirty="0"/>
              <a:t>service flow for accounting purposes is the net annual </a:t>
            </a:r>
            <a:r>
              <a:rPr lang="en-US" sz="2000" dirty="0" smtClean="0"/>
              <a:t>increment (NAI</a:t>
            </a:r>
            <a:r>
              <a:rPr lang="en-US" sz="2000" dirty="0"/>
              <a:t>) of standing timber in forests that is available for wood supply</a:t>
            </a:r>
          </a:p>
        </p:txBody>
      </p:sp>
      <p:sp>
        <p:nvSpPr>
          <p:cNvPr id="3" name="Title 2"/>
          <p:cNvSpPr>
            <a:spLocks noGrp="1"/>
          </p:cNvSpPr>
          <p:nvPr>
            <p:ph type="title"/>
          </p:nvPr>
        </p:nvSpPr>
        <p:spPr/>
        <p:txBody>
          <a:bodyPr/>
          <a:lstStyle/>
          <a:p>
            <a:r>
              <a:rPr lang="en-GB" dirty="0" smtClean="0"/>
              <a:t>INCA: </a:t>
            </a:r>
            <a:r>
              <a:rPr lang="en-GB" dirty="0"/>
              <a:t>w</a:t>
            </a:r>
            <a:r>
              <a:rPr lang="en-GB" dirty="0" smtClean="0"/>
              <a:t>ood provision</a:t>
            </a:r>
            <a:endParaRPr lang="en-US" dirty="0"/>
          </a:p>
        </p:txBody>
      </p:sp>
      <p:pic>
        <p:nvPicPr>
          <p:cNvPr id="6" name="Content Placeholder 5"/>
          <p:cNvPicPr>
            <a:picLocks noGrp="1" noChangeAspect="1"/>
          </p:cNvPicPr>
          <p:nvPr>
            <p:ph idx="10"/>
          </p:nvPr>
        </p:nvPicPr>
        <p:blipFill rotWithShape="1">
          <a:blip r:embed="rId3">
            <a:extLst>
              <a:ext uri="{28A0092B-C50C-407E-A947-70E740481C1C}">
                <a14:useLocalDpi xmlns:a14="http://schemas.microsoft.com/office/drawing/2010/main" val="0"/>
              </a:ext>
            </a:extLst>
          </a:blip>
          <a:srcRect r="6483"/>
          <a:stretch/>
        </p:blipFill>
        <p:spPr>
          <a:xfrm>
            <a:off x="966788" y="2241755"/>
            <a:ext cx="5237368" cy="3016725"/>
          </a:xfrm>
        </p:spPr>
      </p:pic>
      <p:sp>
        <p:nvSpPr>
          <p:cNvPr id="7" name="TextBox 6"/>
          <p:cNvSpPr txBox="1"/>
          <p:nvPr/>
        </p:nvSpPr>
        <p:spPr>
          <a:xfrm>
            <a:off x="966788" y="5499430"/>
            <a:ext cx="8953960" cy="1384995"/>
          </a:xfrm>
          <a:prstGeom prst="rect">
            <a:avLst/>
          </a:prstGeom>
          <a:noFill/>
        </p:spPr>
        <p:txBody>
          <a:bodyPr wrap="square" rtlCol="0">
            <a:spAutoFit/>
          </a:bodyPr>
          <a:lstStyle/>
          <a:p>
            <a:pPr>
              <a:buClr>
                <a:schemeClr val="accent5"/>
              </a:buClr>
            </a:pPr>
            <a:r>
              <a:rPr lang="en-GB" sz="1400" noProof="0" dirty="0" smtClean="0"/>
              <a:t>More info: “</a:t>
            </a:r>
            <a:r>
              <a:rPr lang="en-US" sz="1400" dirty="0">
                <a:hlinkClick r:id="rId4"/>
              </a:rPr>
              <a:t>Ecosystem Services Accounting – Part III - Pilot accounts for habitat and species maintenance, on-site soil retention and water purification</a:t>
            </a:r>
            <a:r>
              <a:rPr lang="en-GB" sz="1400" noProof="0" dirty="0" smtClean="0"/>
              <a:t>” – (page 100)</a:t>
            </a:r>
          </a:p>
          <a:p>
            <a:pPr>
              <a:buClr>
                <a:schemeClr val="accent5"/>
              </a:buClr>
            </a:pPr>
            <a:endParaRPr lang="en-GB" sz="1400" dirty="0"/>
          </a:p>
          <a:p>
            <a:pPr>
              <a:buClr>
                <a:schemeClr val="accent5"/>
              </a:buClr>
            </a:pPr>
            <a:r>
              <a:rPr lang="en-US" sz="1050" dirty="0"/>
              <a:t>La </a:t>
            </a:r>
            <a:r>
              <a:rPr lang="en-US" sz="1050" dirty="0" err="1"/>
              <a:t>Notte</a:t>
            </a:r>
            <a:r>
              <a:rPr lang="en-US" sz="1050" dirty="0"/>
              <a:t>, A., </a:t>
            </a:r>
            <a:r>
              <a:rPr lang="en-US" sz="1050" dirty="0" err="1"/>
              <a:t>Vallecillo</a:t>
            </a:r>
            <a:r>
              <a:rPr lang="en-US" sz="1050" dirty="0"/>
              <a:t> Rodriguez, S., Garcia </a:t>
            </a:r>
            <a:r>
              <a:rPr lang="en-US" sz="1050" dirty="0" err="1"/>
              <a:t>Bendito</a:t>
            </a:r>
            <a:r>
              <a:rPr lang="en-US" sz="1050" dirty="0"/>
              <a:t>, E., </a:t>
            </a:r>
            <a:r>
              <a:rPr lang="en-US" sz="1050" dirty="0" err="1"/>
              <a:t>Grammatikopoulou</a:t>
            </a:r>
            <a:r>
              <a:rPr lang="en-US" sz="1050" dirty="0"/>
              <a:t>, I., </a:t>
            </a:r>
            <a:r>
              <a:rPr lang="en-US" sz="1050" dirty="0" err="1"/>
              <a:t>Czucz</a:t>
            </a:r>
            <a:r>
              <a:rPr lang="en-US" sz="1050" dirty="0"/>
              <a:t>, B., </a:t>
            </a:r>
            <a:r>
              <a:rPr lang="en-US" sz="1050" dirty="0" err="1"/>
              <a:t>Ferrini</a:t>
            </a:r>
            <a:r>
              <a:rPr lang="en-US" sz="1050" dirty="0"/>
              <a:t>, S., </a:t>
            </a:r>
            <a:r>
              <a:rPr lang="en-US" sz="1050" dirty="0" err="1"/>
              <a:t>Grizzetti</a:t>
            </a:r>
            <a:r>
              <a:rPr lang="en-US" sz="1050" dirty="0"/>
              <a:t>, B., </a:t>
            </a:r>
            <a:r>
              <a:rPr lang="en-US" sz="1050" dirty="0" err="1"/>
              <a:t>Rega</a:t>
            </a:r>
            <a:r>
              <a:rPr lang="en-US" sz="1050" dirty="0"/>
              <a:t>, C., </a:t>
            </a:r>
            <a:r>
              <a:rPr lang="en-US" sz="1050" dirty="0" err="1"/>
              <a:t>Herrando</a:t>
            </a:r>
            <a:r>
              <a:rPr lang="en-US" sz="1050" dirty="0"/>
              <a:t>, S., </a:t>
            </a:r>
            <a:r>
              <a:rPr lang="en-US" sz="1050" dirty="0" err="1"/>
              <a:t>Villero</a:t>
            </a:r>
            <a:r>
              <a:rPr lang="en-US" sz="1050" dirty="0"/>
              <a:t>, D., Zurbaran Nucci, M. and </a:t>
            </a:r>
            <a:r>
              <a:rPr lang="en-US" sz="1050" dirty="0" err="1"/>
              <a:t>Maes</a:t>
            </a:r>
            <a:r>
              <a:rPr lang="en-US" sz="1050" dirty="0"/>
              <a:t>, J., Ecosystem Services Accounting – Part III - Pilot accounts for habitat and species maintenance, on-site soil retention and water purification, EUR 30856 EN, Publications Office of the European Union, Luxembourg, 2021, ISBN 978-92-76-42051-4, doi:10.2760/636621, JRC126566.</a:t>
            </a:r>
            <a:endParaRPr lang="en-US" sz="1050" noProof="0" dirty="0" smtClean="0"/>
          </a:p>
        </p:txBody>
      </p:sp>
    </p:spTree>
    <p:extLst>
      <p:ext uri="{BB962C8B-B14F-4D97-AF65-F5344CB8AC3E}">
        <p14:creationId xmlns:p14="http://schemas.microsoft.com/office/powerpoint/2010/main" val="25565638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1497" y="1457432"/>
            <a:ext cx="3322341" cy="5243596"/>
          </a:xfrm>
        </p:spPr>
      </p:pic>
      <p:sp>
        <p:nvSpPr>
          <p:cNvPr id="3" name="Title 2"/>
          <p:cNvSpPr>
            <a:spLocks noGrp="1"/>
          </p:cNvSpPr>
          <p:nvPr>
            <p:ph type="title"/>
          </p:nvPr>
        </p:nvSpPr>
        <p:spPr/>
        <p:txBody>
          <a:bodyPr/>
          <a:lstStyle/>
          <a:p>
            <a:r>
              <a:rPr lang="en-GB" dirty="0" smtClean="0"/>
              <a:t>INCA Tool: get </a:t>
            </a:r>
            <a:r>
              <a:rPr lang="en-GB" dirty="0"/>
              <a:t>familiar – </a:t>
            </a:r>
            <a:r>
              <a:rPr lang="en-GB" dirty="0" smtClean="0"/>
              <a:t>wood provision</a:t>
            </a:r>
            <a:endParaRPr lang="en-US" dirty="0"/>
          </a:p>
        </p:txBody>
      </p:sp>
      <p:sp>
        <p:nvSpPr>
          <p:cNvPr id="6" name="Rounded Rectangle 5"/>
          <p:cNvSpPr/>
          <p:nvPr/>
        </p:nvSpPr>
        <p:spPr>
          <a:xfrm>
            <a:off x="4441497" y="1925687"/>
            <a:ext cx="3322341" cy="288471"/>
          </a:xfrm>
          <a:prstGeom prst="roundRect">
            <a:avLst/>
          </a:prstGeom>
          <a:noFill/>
          <a:ln w="28575">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ounded Rectangle 6"/>
          <p:cNvSpPr/>
          <p:nvPr/>
        </p:nvSpPr>
        <p:spPr>
          <a:xfrm>
            <a:off x="4347557" y="2214159"/>
            <a:ext cx="3495346" cy="1451754"/>
          </a:xfrm>
          <a:prstGeom prst="roundRect">
            <a:avLst/>
          </a:prstGeom>
          <a:noFill/>
          <a:ln w="28575">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ounded Rectangle 7"/>
          <p:cNvSpPr/>
          <p:nvPr/>
        </p:nvSpPr>
        <p:spPr>
          <a:xfrm>
            <a:off x="4441497" y="3697872"/>
            <a:ext cx="3322341" cy="247311"/>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ounded Rectangle 8"/>
          <p:cNvSpPr/>
          <p:nvPr/>
        </p:nvSpPr>
        <p:spPr>
          <a:xfrm>
            <a:off x="4441497" y="4096648"/>
            <a:ext cx="3322341" cy="247311"/>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ounded Rectangle 9"/>
          <p:cNvSpPr/>
          <p:nvPr/>
        </p:nvSpPr>
        <p:spPr>
          <a:xfrm>
            <a:off x="4441497" y="4373878"/>
            <a:ext cx="3322341" cy="1591490"/>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516093" y="1708929"/>
            <a:ext cx="2479653" cy="2462213"/>
          </a:xfrm>
          <a:prstGeom prst="rect">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indent="-342900">
              <a:buFont typeface="+mj-lt"/>
              <a:buAutoNum type="arabicPeriod" startAt="2"/>
            </a:pPr>
            <a:r>
              <a:rPr lang="en-GB" dirty="0"/>
              <a:t>The ‘ Study Scope’ defines the </a:t>
            </a:r>
            <a:r>
              <a:rPr lang="en-GB" b="1" dirty="0"/>
              <a:t>year(s)</a:t>
            </a:r>
            <a:r>
              <a:rPr lang="en-GB" dirty="0"/>
              <a:t>, </a:t>
            </a:r>
            <a:r>
              <a:rPr lang="en-GB" dirty="0" err="1" smtClean="0"/>
              <a:t>shapefile</a:t>
            </a:r>
            <a:r>
              <a:rPr lang="en-GB" dirty="0" smtClean="0"/>
              <a:t> </a:t>
            </a:r>
            <a:r>
              <a:rPr lang="en-GB" dirty="0"/>
              <a:t>for the </a:t>
            </a:r>
            <a:r>
              <a:rPr lang="en-GB" b="1" dirty="0"/>
              <a:t>regions, land cover </a:t>
            </a:r>
            <a:r>
              <a:rPr lang="en-GB" b="1" dirty="0" smtClean="0"/>
              <a:t>map (raster) </a:t>
            </a:r>
            <a:r>
              <a:rPr lang="en-GB" dirty="0"/>
              <a:t>to delimit the </a:t>
            </a:r>
            <a:r>
              <a:rPr lang="en-GB" b="1" dirty="0"/>
              <a:t>extent</a:t>
            </a:r>
            <a:r>
              <a:rPr lang="en-GB" dirty="0"/>
              <a:t> of ecosystems and the </a:t>
            </a:r>
            <a:r>
              <a:rPr lang="en-GB" b="1" dirty="0"/>
              <a:t>classification</a:t>
            </a:r>
            <a:r>
              <a:rPr lang="en-GB" dirty="0"/>
              <a:t> (table).</a:t>
            </a:r>
            <a:br>
              <a:rPr lang="en-GB" dirty="0"/>
            </a:br>
            <a:r>
              <a:rPr lang="en-GB" dirty="0"/>
              <a:t>You can keep these settings fixed for different models.</a:t>
            </a:r>
            <a:endParaRPr lang="en-US" dirty="0"/>
          </a:p>
        </p:txBody>
      </p:sp>
      <p:sp>
        <p:nvSpPr>
          <p:cNvPr id="14" name="TextBox 13"/>
          <p:cNvSpPr txBox="1"/>
          <p:nvPr/>
        </p:nvSpPr>
        <p:spPr>
          <a:xfrm>
            <a:off x="8693997" y="1377424"/>
            <a:ext cx="2479653" cy="1384995"/>
          </a:xfrm>
          <a:prstGeom prst="rect">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indent="-342900">
              <a:buFont typeface="+mj-lt"/>
              <a:buAutoNum type="arabicPeriod"/>
            </a:pPr>
            <a:r>
              <a:rPr lang="en-GB"/>
              <a:t>Specify a ‘Working directory’. All the outputs of the model will be stored there. Make sure QGIS has access to this directory.</a:t>
            </a:r>
            <a:endParaRPr lang="en-US" b="1"/>
          </a:p>
        </p:txBody>
      </p:sp>
      <p:cxnSp>
        <p:nvCxnSpPr>
          <p:cNvPr id="16" name="Straight Arrow Connector 15"/>
          <p:cNvCxnSpPr>
            <a:stCxn id="6" idx="3"/>
            <a:endCxn id="14" idx="1"/>
          </p:cNvCxnSpPr>
          <p:nvPr/>
        </p:nvCxnSpPr>
        <p:spPr>
          <a:xfrm flipV="1">
            <a:off x="7763838" y="2069922"/>
            <a:ext cx="930159" cy="1"/>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9" name="Straight Arrow Connector 18"/>
          <p:cNvCxnSpPr>
            <a:stCxn id="7" idx="1"/>
            <a:endCxn id="11" idx="3"/>
          </p:cNvCxnSpPr>
          <p:nvPr/>
        </p:nvCxnSpPr>
        <p:spPr>
          <a:xfrm flipH="1">
            <a:off x="2995746" y="2940036"/>
            <a:ext cx="1351811"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21" name="TextBox 20"/>
          <p:cNvSpPr txBox="1"/>
          <p:nvPr/>
        </p:nvSpPr>
        <p:spPr>
          <a:xfrm>
            <a:off x="8693997" y="3021308"/>
            <a:ext cx="2479653"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indent="-342900">
              <a:buFont typeface="+mj-lt"/>
              <a:buAutoNum type="arabicPeriod" startAt="3"/>
            </a:pPr>
            <a:r>
              <a:rPr lang="en-GB" dirty="0"/>
              <a:t>Select an ‘Ecosystem Service’ model to run. Let’s </a:t>
            </a:r>
            <a:r>
              <a:rPr lang="en-GB" dirty="0" smtClean="0"/>
              <a:t>select now ‘</a:t>
            </a:r>
            <a:r>
              <a:rPr lang="en-GB" b="1" dirty="0" err="1" smtClean="0"/>
              <a:t>wood_provision</a:t>
            </a:r>
            <a:r>
              <a:rPr lang="en-GB" dirty="0" smtClean="0"/>
              <a:t>’. </a:t>
            </a:r>
            <a:r>
              <a:rPr lang="en-GB" dirty="0"/>
              <a:t>Parameters below will adjust depending on this selection.</a:t>
            </a:r>
            <a:endParaRPr lang="en-US" b="1" dirty="0"/>
          </a:p>
        </p:txBody>
      </p:sp>
      <p:cxnSp>
        <p:nvCxnSpPr>
          <p:cNvPr id="23" name="Straight Arrow Connector 22"/>
          <p:cNvCxnSpPr>
            <a:stCxn id="8" idx="3"/>
            <a:endCxn id="21" idx="1"/>
          </p:cNvCxnSpPr>
          <p:nvPr/>
        </p:nvCxnSpPr>
        <p:spPr>
          <a:xfrm flipV="1">
            <a:off x="7763838" y="3821527"/>
            <a:ext cx="930159" cy="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5" name="TextBox 24"/>
          <p:cNvSpPr txBox="1"/>
          <p:nvPr/>
        </p:nvSpPr>
        <p:spPr>
          <a:xfrm>
            <a:off x="592689" y="4893602"/>
            <a:ext cx="2479653"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indent="-342900">
              <a:buFont typeface="+mj-lt"/>
              <a:buAutoNum type="arabicPeriod" startAt="4"/>
            </a:pPr>
            <a:r>
              <a:rPr lang="en-GB" dirty="0"/>
              <a:t>This will be the name of the output folder of the model. Make sure this folder doesn’t exist if you’re doing a first run </a:t>
            </a:r>
            <a:r>
              <a:rPr lang="en-GB" dirty="0" smtClean="0"/>
              <a:t>for the model -  </a:t>
            </a:r>
            <a:r>
              <a:rPr lang="en-GB" dirty="0"/>
              <a:t>which is the case!</a:t>
            </a:r>
            <a:endParaRPr lang="en-US" b="1" dirty="0"/>
          </a:p>
        </p:txBody>
      </p:sp>
      <p:cxnSp>
        <p:nvCxnSpPr>
          <p:cNvPr id="27" name="Elbow Connector 26"/>
          <p:cNvCxnSpPr>
            <a:stCxn id="9" idx="1"/>
            <a:endCxn id="25" idx="3"/>
          </p:cNvCxnSpPr>
          <p:nvPr/>
        </p:nvCxnSpPr>
        <p:spPr>
          <a:xfrm rot="10800000" flipV="1">
            <a:off x="3072343" y="4220303"/>
            <a:ext cx="1369155" cy="1473517"/>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sp>
        <p:nvSpPr>
          <p:cNvPr id="28" name="TextBox 27"/>
          <p:cNvSpPr txBox="1"/>
          <p:nvPr/>
        </p:nvSpPr>
        <p:spPr>
          <a:xfrm>
            <a:off x="8693996" y="4988356"/>
            <a:ext cx="2479653" cy="11695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indent="-342900">
              <a:buFont typeface="+mj-lt"/>
              <a:buAutoNum type="arabicPeriod" startAt="5"/>
            </a:pPr>
            <a:r>
              <a:rPr lang="en-GB" dirty="0"/>
              <a:t>Required inputs for the model selected. We will use the default data used for the calculation of </a:t>
            </a:r>
            <a:r>
              <a:rPr lang="en-GB" dirty="0" smtClean="0"/>
              <a:t>EL (Greece) </a:t>
            </a:r>
            <a:r>
              <a:rPr lang="en-GB" dirty="0"/>
              <a:t>for 2018.</a:t>
            </a:r>
            <a:endParaRPr lang="en-US" b="1" dirty="0"/>
          </a:p>
        </p:txBody>
      </p:sp>
      <p:cxnSp>
        <p:nvCxnSpPr>
          <p:cNvPr id="30" name="Elbow Connector 29"/>
          <p:cNvCxnSpPr>
            <a:stCxn id="10" idx="3"/>
            <a:endCxn id="28" idx="1"/>
          </p:cNvCxnSpPr>
          <p:nvPr/>
        </p:nvCxnSpPr>
        <p:spPr>
          <a:xfrm>
            <a:off x="7763838" y="5169623"/>
            <a:ext cx="930158" cy="403509"/>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2902550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4720"/>
          <a:stretch/>
        </p:blipFill>
        <p:spPr>
          <a:xfrm>
            <a:off x="2053175" y="1860698"/>
            <a:ext cx="8101299" cy="2190270"/>
          </a:xfrm>
        </p:spPr>
      </p:pic>
      <p:sp>
        <p:nvSpPr>
          <p:cNvPr id="3" name="Title 2"/>
          <p:cNvSpPr>
            <a:spLocks noGrp="1"/>
          </p:cNvSpPr>
          <p:nvPr>
            <p:ph type="title"/>
          </p:nvPr>
        </p:nvSpPr>
        <p:spPr/>
        <p:txBody>
          <a:bodyPr/>
          <a:lstStyle/>
          <a:p>
            <a:r>
              <a:rPr lang="en-GB" dirty="0"/>
              <a:t>INCA Tool: explore the DATA </a:t>
            </a:r>
            <a:r>
              <a:rPr lang="en-GB" dirty="0" smtClean="0"/>
              <a:t>– wood provision</a:t>
            </a:r>
            <a:endParaRPr lang="en-US" dirty="0"/>
          </a:p>
        </p:txBody>
      </p:sp>
      <p:sp>
        <p:nvSpPr>
          <p:cNvPr id="2" name="TextBox 1"/>
          <p:cNvSpPr txBox="1"/>
          <p:nvPr/>
        </p:nvSpPr>
        <p:spPr>
          <a:xfrm>
            <a:off x="1324369" y="4728116"/>
            <a:ext cx="9556595" cy="707886"/>
          </a:xfrm>
          <a:prstGeom prst="rect">
            <a:avLst/>
          </a:prstGeom>
          <a:noFill/>
        </p:spPr>
        <p:txBody>
          <a:bodyPr wrap="square" rtlCol="0">
            <a:spAutoFit/>
          </a:bodyPr>
          <a:lstStyle/>
          <a:p>
            <a:pPr>
              <a:buClr>
                <a:schemeClr val="accent5"/>
              </a:buClr>
            </a:pPr>
            <a:r>
              <a:rPr lang="it-IT" sz="2000" noProof="0" dirty="0" smtClean="0"/>
              <a:t>Data provided for this model covers the EU but when limiting to the EL (Greece) Region, the plugin will crop the outputs only to show this country</a:t>
            </a:r>
            <a:endParaRPr lang="en-US" sz="2000" noProof="0" dirty="0" smtClean="0"/>
          </a:p>
        </p:txBody>
      </p:sp>
    </p:spTree>
    <p:extLst>
      <p:ext uri="{BB962C8B-B14F-4D97-AF65-F5344CB8AC3E}">
        <p14:creationId xmlns:p14="http://schemas.microsoft.com/office/powerpoint/2010/main" val="33859834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8861" y="1357577"/>
            <a:ext cx="4060197" cy="5248957"/>
          </a:xfrm>
        </p:spPr>
      </p:pic>
      <p:sp>
        <p:nvSpPr>
          <p:cNvPr id="3" name="Title 2"/>
          <p:cNvSpPr>
            <a:spLocks noGrp="1"/>
          </p:cNvSpPr>
          <p:nvPr>
            <p:ph type="title"/>
          </p:nvPr>
        </p:nvSpPr>
        <p:spPr/>
        <p:txBody>
          <a:bodyPr/>
          <a:lstStyle/>
          <a:p>
            <a:r>
              <a:rPr lang="it-IT" dirty="0" smtClean="0"/>
              <a:t>INCA Tool: wood provision inputs</a:t>
            </a:r>
            <a:endParaRPr lang="en-US" dirty="0"/>
          </a:p>
        </p:txBody>
      </p:sp>
      <p:sp>
        <p:nvSpPr>
          <p:cNvPr id="5" name="Rounded Rectangle 4"/>
          <p:cNvSpPr/>
          <p:nvPr/>
        </p:nvSpPr>
        <p:spPr>
          <a:xfrm>
            <a:off x="4072568" y="2665140"/>
            <a:ext cx="4060197" cy="256478"/>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Rounded Rectangle 5"/>
          <p:cNvSpPr/>
          <p:nvPr/>
        </p:nvSpPr>
        <p:spPr>
          <a:xfrm>
            <a:off x="4080005" y="3196680"/>
            <a:ext cx="4060197" cy="256478"/>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ounded Rectangle 6"/>
          <p:cNvSpPr/>
          <p:nvPr/>
        </p:nvSpPr>
        <p:spPr>
          <a:xfrm>
            <a:off x="4053987" y="4575712"/>
            <a:ext cx="4060197" cy="256478"/>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ounded Rectangle 7"/>
          <p:cNvSpPr/>
          <p:nvPr/>
        </p:nvSpPr>
        <p:spPr>
          <a:xfrm>
            <a:off x="4054390" y="4846656"/>
            <a:ext cx="4060197" cy="256478"/>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ounded Rectangle 9"/>
          <p:cNvSpPr/>
          <p:nvPr/>
        </p:nvSpPr>
        <p:spPr>
          <a:xfrm>
            <a:off x="4053986" y="5406083"/>
            <a:ext cx="4060197" cy="256478"/>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ounded Rectangle 10"/>
          <p:cNvSpPr/>
          <p:nvPr/>
        </p:nvSpPr>
        <p:spPr>
          <a:xfrm>
            <a:off x="4061433" y="5675956"/>
            <a:ext cx="4060197" cy="256478"/>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Rounded Rectangle 12"/>
          <p:cNvSpPr/>
          <p:nvPr/>
        </p:nvSpPr>
        <p:spPr>
          <a:xfrm>
            <a:off x="4058683" y="5136585"/>
            <a:ext cx="4060197" cy="256478"/>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ounded Rectangle 13"/>
          <p:cNvSpPr/>
          <p:nvPr/>
        </p:nvSpPr>
        <p:spPr>
          <a:xfrm>
            <a:off x="4068053" y="5961778"/>
            <a:ext cx="4060197" cy="256478"/>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641" y="2236527"/>
            <a:ext cx="879048" cy="1109618"/>
          </a:xfrm>
          <a:prstGeom prst="rect">
            <a:avLst/>
          </a:prstGeom>
        </p:spPr>
      </p:pic>
      <p:cxnSp>
        <p:nvCxnSpPr>
          <p:cNvPr id="17" name="Straight Arrow Connector 16"/>
          <p:cNvCxnSpPr>
            <a:stCxn id="15" idx="3"/>
            <a:endCxn id="5" idx="1"/>
          </p:cNvCxnSpPr>
          <p:nvPr/>
        </p:nvCxnSpPr>
        <p:spPr>
          <a:xfrm>
            <a:off x="3306689" y="2791336"/>
            <a:ext cx="765879" cy="204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9331" y="2214253"/>
            <a:ext cx="822505" cy="1215614"/>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r="5958"/>
          <a:stretch/>
        </p:blipFill>
        <p:spPr>
          <a:xfrm>
            <a:off x="8907638" y="5470065"/>
            <a:ext cx="839778" cy="1239903"/>
          </a:xfrm>
          <a:prstGeom prst="rect">
            <a:avLst/>
          </a:prstGeom>
        </p:spPr>
      </p:pic>
      <p:pic>
        <p:nvPicPr>
          <p:cNvPr id="25" name="Picture 24"/>
          <p:cNvPicPr>
            <a:picLocks noChangeAspect="1"/>
          </p:cNvPicPr>
          <p:nvPr/>
        </p:nvPicPr>
        <p:blipFill rotWithShape="1">
          <a:blip r:embed="rId6">
            <a:extLst>
              <a:ext uri="{28A0092B-C50C-407E-A947-70E740481C1C}">
                <a14:useLocalDpi xmlns:a14="http://schemas.microsoft.com/office/drawing/2010/main" val="0"/>
              </a:ext>
            </a:extLst>
          </a:blip>
          <a:srcRect l="1" r="4570"/>
          <a:stretch/>
        </p:blipFill>
        <p:spPr>
          <a:xfrm>
            <a:off x="2459540" y="5564427"/>
            <a:ext cx="822505" cy="1177699"/>
          </a:xfrm>
          <a:prstGeom prst="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l="10322" t="1843" r="2198" b="5809"/>
          <a:stretch/>
        </p:blipFill>
        <p:spPr>
          <a:xfrm>
            <a:off x="8879218" y="4488854"/>
            <a:ext cx="888319" cy="1027662"/>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5738" y="3480931"/>
            <a:ext cx="844103" cy="1019957"/>
          </a:xfrm>
          <a:prstGeom prst="rect">
            <a:avLst/>
          </a:prstGeom>
        </p:spPr>
      </p:pic>
      <p:pic>
        <p:nvPicPr>
          <p:cNvPr id="28" name="Picture 27"/>
          <p:cNvPicPr>
            <a:picLocks noChangeAspect="1"/>
          </p:cNvPicPr>
          <p:nvPr/>
        </p:nvPicPr>
        <p:blipFill rotWithShape="1">
          <a:blip r:embed="rId9">
            <a:extLst>
              <a:ext uri="{28A0092B-C50C-407E-A947-70E740481C1C}">
                <a14:useLocalDpi xmlns:a14="http://schemas.microsoft.com/office/drawing/2010/main" val="0"/>
              </a:ext>
            </a:extLst>
          </a:blip>
          <a:srcRect r="12717" b="6360"/>
          <a:stretch/>
        </p:blipFill>
        <p:spPr>
          <a:xfrm>
            <a:off x="2488671" y="3647840"/>
            <a:ext cx="828651" cy="911790"/>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2389" y="4513109"/>
            <a:ext cx="774270" cy="1014763"/>
          </a:xfrm>
          <a:prstGeom prst="rect">
            <a:avLst/>
          </a:prstGeom>
        </p:spPr>
      </p:pic>
      <p:cxnSp>
        <p:nvCxnSpPr>
          <p:cNvPr id="37" name="Elbow Connector 36"/>
          <p:cNvCxnSpPr>
            <a:stCxn id="7" idx="1"/>
            <a:endCxn id="28" idx="3"/>
          </p:cNvCxnSpPr>
          <p:nvPr/>
        </p:nvCxnSpPr>
        <p:spPr>
          <a:xfrm rot="10800000">
            <a:off x="3317323" y="4103735"/>
            <a:ext cx="736665" cy="600216"/>
          </a:xfrm>
          <a:prstGeom prst="bentConnector3">
            <a:avLst/>
          </a:prstGeom>
          <a:ln>
            <a:headEnd type="triangle"/>
            <a:tailEnd type="none"/>
          </a:ln>
        </p:spPr>
        <p:style>
          <a:lnRef idx="2">
            <a:schemeClr val="accent2"/>
          </a:lnRef>
          <a:fillRef idx="0">
            <a:schemeClr val="accent2"/>
          </a:fillRef>
          <a:effectRef idx="1">
            <a:schemeClr val="accent2"/>
          </a:effectRef>
          <a:fontRef idx="minor">
            <a:schemeClr val="tx1"/>
          </a:fontRef>
        </p:style>
      </p:cxnSp>
      <p:cxnSp>
        <p:nvCxnSpPr>
          <p:cNvPr id="39" name="Elbow Connector 38"/>
          <p:cNvCxnSpPr>
            <a:stCxn id="8" idx="3"/>
            <a:endCxn id="27" idx="1"/>
          </p:cNvCxnSpPr>
          <p:nvPr/>
        </p:nvCxnSpPr>
        <p:spPr>
          <a:xfrm flipV="1">
            <a:off x="8114587" y="3990910"/>
            <a:ext cx="761151" cy="983985"/>
          </a:xfrm>
          <a:prstGeom prst="bentConnector3">
            <a:avLst/>
          </a:prstGeom>
          <a:ln>
            <a:headEnd type="triangle"/>
            <a:tailEnd type="none"/>
          </a:ln>
        </p:spPr>
        <p:style>
          <a:lnRef idx="2">
            <a:schemeClr val="accent2"/>
          </a:lnRef>
          <a:fillRef idx="0">
            <a:schemeClr val="accent2"/>
          </a:fillRef>
          <a:effectRef idx="1">
            <a:schemeClr val="accent2"/>
          </a:effectRef>
          <a:fontRef idx="minor">
            <a:schemeClr val="tx1"/>
          </a:fontRef>
        </p:style>
      </p:cxnSp>
      <p:cxnSp>
        <p:nvCxnSpPr>
          <p:cNvPr id="41" name="Elbow Connector 40"/>
          <p:cNvCxnSpPr>
            <a:stCxn id="13" idx="1"/>
            <a:endCxn id="31" idx="3"/>
          </p:cNvCxnSpPr>
          <p:nvPr/>
        </p:nvCxnSpPr>
        <p:spPr>
          <a:xfrm rot="10800000">
            <a:off x="3286659" y="5020492"/>
            <a:ext cx="772024" cy="244333"/>
          </a:xfrm>
          <a:prstGeom prst="bentConnector3">
            <a:avLst/>
          </a:prstGeom>
          <a:ln>
            <a:headEnd type="triangle"/>
            <a:tailEnd type="none"/>
          </a:ln>
        </p:spPr>
        <p:style>
          <a:lnRef idx="2">
            <a:schemeClr val="accent2"/>
          </a:lnRef>
          <a:fillRef idx="0">
            <a:schemeClr val="accent2"/>
          </a:fillRef>
          <a:effectRef idx="1">
            <a:schemeClr val="accent2"/>
          </a:effectRef>
          <a:fontRef idx="minor">
            <a:schemeClr val="tx1"/>
          </a:fontRef>
        </p:style>
      </p:cxnSp>
      <p:cxnSp>
        <p:nvCxnSpPr>
          <p:cNvPr id="43" name="Elbow Connector 42"/>
          <p:cNvCxnSpPr>
            <a:stCxn id="10" idx="3"/>
            <a:endCxn id="26" idx="1"/>
          </p:cNvCxnSpPr>
          <p:nvPr/>
        </p:nvCxnSpPr>
        <p:spPr>
          <a:xfrm flipV="1">
            <a:off x="8114183" y="5002685"/>
            <a:ext cx="765035" cy="531637"/>
          </a:xfrm>
          <a:prstGeom prst="bentConnector3">
            <a:avLst/>
          </a:prstGeom>
          <a:ln>
            <a:headEnd type="triangle"/>
            <a:tailEnd type="none"/>
          </a:ln>
        </p:spPr>
        <p:style>
          <a:lnRef idx="2">
            <a:schemeClr val="accent2"/>
          </a:lnRef>
          <a:fillRef idx="0">
            <a:schemeClr val="accent2"/>
          </a:fillRef>
          <a:effectRef idx="1">
            <a:schemeClr val="accent2"/>
          </a:effectRef>
          <a:fontRef idx="minor">
            <a:schemeClr val="tx1"/>
          </a:fontRef>
        </p:style>
      </p:cxnSp>
      <p:cxnSp>
        <p:nvCxnSpPr>
          <p:cNvPr id="46" name="Elbow Connector 45"/>
          <p:cNvCxnSpPr>
            <a:stCxn id="25" idx="3"/>
            <a:endCxn id="11" idx="1"/>
          </p:cNvCxnSpPr>
          <p:nvPr/>
        </p:nvCxnSpPr>
        <p:spPr>
          <a:xfrm flipV="1">
            <a:off x="3282045" y="5804195"/>
            <a:ext cx="779388" cy="349082"/>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2" name="Elbow Connector 61"/>
          <p:cNvCxnSpPr>
            <a:stCxn id="20" idx="1"/>
            <a:endCxn id="6" idx="3"/>
          </p:cNvCxnSpPr>
          <p:nvPr/>
        </p:nvCxnSpPr>
        <p:spPr>
          <a:xfrm rot="10800000" flipV="1">
            <a:off x="8140203" y="2822059"/>
            <a:ext cx="719129" cy="502859"/>
          </a:xfrm>
          <a:prstGeom prst="bentConnector3">
            <a:avLst>
              <a:gd name="adj1" fmla="val 50000"/>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1" name="Straight Arrow Connector 70"/>
          <p:cNvCxnSpPr>
            <a:stCxn id="24" idx="1"/>
            <a:endCxn id="14" idx="3"/>
          </p:cNvCxnSpPr>
          <p:nvPr/>
        </p:nvCxnSpPr>
        <p:spPr>
          <a:xfrm flipH="1">
            <a:off x="8128250" y="6090017"/>
            <a:ext cx="779388"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77" name="TextBox 76"/>
          <p:cNvSpPr txBox="1"/>
          <p:nvPr/>
        </p:nvSpPr>
        <p:spPr>
          <a:xfrm>
            <a:off x="970722" y="2541181"/>
            <a:ext cx="1113259" cy="523220"/>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buClr>
                <a:schemeClr val="accent5"/>
              </a:buClr>
            </a:pPr>
            <a:r>
              <a:rPr lang="it-IT" sz="1400" noProof="0" dirty="0" smtClean="0"/>
              <a:t>Use .shp extenshion</a:t>
            </a:r>
            <a:endParaRPr lang="en-US" sz="1400" noProof="0" dirty="0" smtClean="0"/>
          </a:p>
        </p:txBody>
      </p:sp>
      <p:sp>
        <p:nvSpPr>
          <p:cNvPr id="79" name="Right Arrow 78"/>
          <p:cNvSpPr/>
          <p:nvPr/>
        </p:nvSpPr>
        <p:spPr>
          <a:xfrm>
            <a:off x="2200940" y="2697039"/>
            <a:ext cx="226701" cy="1569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4099524" y="3491569"/>
            <a:ext cx="4036962" cy="225333"/>
          </a:xfrm>
          <a:prstGeom prst="roundRect">
            <a:avLst/>
          </a:prstGeom>
          <a:noFill/>
          <a:ln w="28575">
            <a:solidFill>
              <a:schemeClr val="accent5"/>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1" name="TextBox 80"/>
          <p:cNvSpPr txBox="1"/>
          <p:nvPr/>
        </p:nvSpPr>
        <p:spPr>
          <a:xfrm>
            <a:off x="211765" y="3382700"/>
            <a:ext cx="1829690" cy="95410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dirty="0" smtClean="0"/>
              <a:t>Optional when using CORINE Accounting Layers – let’s leave it empty</a:t>
            </a:r>
            <a:endParaRPr lang="en-US" dirty="0"/>
          </a:p>
        </p:txBody>
      </p:sp>
      <p:cxnSp>
        <p:nvCxnSpPr>
          <p:cNvPr id="86" name="Elbow Connector 85"/>
          <p:cNvCxnSpPr>
            <a:stCxn id="81" idx="3"/>
            <a:endCxn id="80" idx="1"/>
          </p:cNvCxnSpPr>
          <p:nvPr/>
        </p:nvCxnSpPr>
        <p:spPr>
          <a:xfrm flipV="1">
            <a:off x="2041455" y="3604236"/>
            <a:ext cx="2058069" cy="255518"/>
          </a:xfrm>
          <a:prstGeom prst="bentConnector3">
            <a:avLst>
              <a:gd name="adj1" fmla="val 19002"/>
            </a:avLst>
          </a:prstGeom>
          <a:ln>
            <a:tailEnd type="triangle"/>
          </a:ln>
        </p:spPr>
        <p:style>
          <a:lnRef idx="2">
            <a:schemeClr val="accent5"/>
          </a:lnRef>
          <a:fillRef idx="0">
            <a:schemeClr val="accent5"/>
          </a:fillRef>
          <a:effectRef idx="1">
            <a:schemeClr val="accent5"/>
          </a:effectRef>
          <a:fontRef idx="minor">
            <a:schemeClr val="tx1"/>
          </a:fontRef>
        </p:style>
      </p:cxnSp>
      <p:sp>
        <p:nvSpPr>
          <p:cNvPr id="92" name="TextBox 91"/>
          <p:cNvSpPr txBox="1"/>
          <p:nvPr/>
        </p:nvSpPr>
        <p:spPr>
          <a:xfrm>
            <a:off x="8187073" y="160367"/>
            <a:ext cx="3802032"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dirty="0"/>
              <a:t>You may find all </a:t>
            </a:r>
            <a:r>
              <a:rPr lang="en-GB" dirty="0" smtClean="0"/>
              <a:t>the required </a:t>
            </a:r>
            <a:r>
              <a:rPr lang="en-GB" dirty="0"/>
              <a:t>inputs </a:t>
            </a:r>
            <a:r>
              <a:rPr lang="en-GB" dirty="0" smtClean="0"/>
              <a:t>in the ‘</a:t>
            </a:r>
            <a:r>
              <a:rPr lang="en-GB" b="1" dirty="0" err="1" smtClean="0"/>
              <a:t>input_model</a:t>
            </a:r>
            <a:r>
              <a:rPr lang="en-GB" b="1" dirty="0" smtClean="0"/>
              <a:t>’</a:t>
            </a:r>
            <a:r>
              <a:rPr lang="en-US" b="1" dirty="0" smtClean="0"/>
              <a:t> </a:t>
            </a:r>
            <a:r>
              <a:rPr lang="en-GB" dirty="0" smtClean="0"/>
              <a:t>folder under </a:t>
            </a:r>
            <a:r>
              <a:rPr lang="en-GB" b="1" dirty="0" smtClean="0"/>
              <a:t>DATA &gt; </a:t>
            </a:r>
            <a:r>
              <a:rPr lang="en-GB" b="1" dirty="0" err="1" smtClean="0"/>
              <a:t>input_model_woodprovision</a:t>
            </a:r>
            <a:r>
              <a:rPr lang="en-GB" b="1" dirty="0" smtClean="0"/>
              <a:t> &gt;</a:t>
            </a:r>
            <a:endParaRPr lang="en-US" b="1" dirty="0"/>
          </a:p>
        </p:txBody>
      </p:sp>
      <p:sp>
        <p:nvSpPr>
          <p:cNvPr id="93" name="TextBox 92"/>
          <p:cNvSpPr txBox="1"/>
          <p:nvPr/>
        </p:nvSpPr>
        <p:spPr>
          <a:xfrm>
            <a:off x="9064681" y="1117527"/>
            <a:ext cx="2046816" cy="954107"/>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buClr>
                <a:schemeClr val="accent5"/>
              </a:buClr>
            </a:pPr>
            <a:r>
              <a:rPr lang="it-IT" sz="1400" noProof="0" dirty="0" smtClean="0"/>
              <a:t>Note that the shapefile for the Region does not change, this file is under </a:t>
            </a:r>
            <a:r>
              <a:rPr lang="it-IT" sz="1400" b="1" noProof="0" dirty="0" smtClean="0"/>
              <a:t>‘DATA’</a:t>
            </a:r>
            <a:endParaRPr lang="en-US" sz="1400" b="1" noProof="0" dirty="0" smtClean="0"/>
          </a:p>
        </p:txBody>
      </p:sp>
      <p:sp>
        <p:nvSpPr>
          <p:cNvPr id="94" name="Rounded Rectangle 93"/>
          <p:cNvSpPr/>
          <p:nvPr/>
        </p:nvSpPr>
        <p:spPr>
          <a:xfrm>
            <a:off x="5336628" y="1634178"/>
            <a:ext cx="330926" cy="174171"/>
          </a:xfrm>
          <a:prstGeom prst="roundRect">
            <a:avLst/>
          </a:prstGeom>
          <a:noFill/>
          <a:ln w="28575">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5" name="TextBox 94"/>
          <p:cNvSpPr txBox="1"/>
          <p:nvPr/>
        </p:nvSpPr>
        <p:spPr>
          <a:xfrm>
            <a:off x="446568" y="1512988"/>
            <a:ext cx="1943966" cy="738664"/>
          </a:xfrm>
          <a:prstGeom prst="rect">
            <a:avLst/>
          </a:prstGeom>
          <a:ln>
            <a:solidFill>
              <a:schemeClr val="accent3"/>
            </a:solid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buClr>
                <a:schemeClr val="accent5"/>
              </a:buClr>
              <a:defRPr sz="1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GB" dirty="0"/>
              <a:t>After all inputs are in place you are ready to </a:t>
            </a:r>
            <a:r>
              <a:rPr lang="en-GB" b="1" dirty="0"/>
              <a:t>run</a:t>
            </a:r>
            <a:r>
              <a:rPr lang="en-GB" dirty="0"/>
              <a:t> the model!</a:t>
            </a:r>
            <a:endParaRPr lang="en-US" dirty="0"/>
          </a:p>
        </p:txBody>
      </p:sp>
      <p:cxnSp>
        <p:nvCxnSpPr>
          <p:cNvPr id="97" name="Elbow Connector 96"/>
          <p:cNvCxnSpPr>
            <a:stCxn id="94" idx="1"/>
            <a:endCxn id="95" idx="3"/>
          </p:cNvCxnSpPr>
          <p:nvPr/>
        </p:nvCxnSpPr>
        <p:spPr>
          <a:xfrm rot="10800000" flipV="1">
            <a:off x="2390534" y="1721264"/>
            <a:ext cx="2946094" cy="161056"/>
          </a:xfrm>
          <a:prstGeom prst="bentConnector3">
            <a:avLst/>
          </a:prstGeom>
          <a:ln>
            <a:headEnd type="triangle"/>
            <a:tailEnd type="non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955184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INCA approach</a:t>
            </a: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t="942"/>
          <a:stretch/>
        </p:blipFill>
        <p:spPr>
          <a:xfrm>
            <a:off x="2680598" y="1654256"/>
            <a:ext cx="6844140" cy="4701496"/>
          </a:xfrm>
        </p:spPr>
      </p:pic>
      <p:sp>
        <p:nvSpPr>
          <p:cNvPr id="13" name="TextBox 12"/>
          <p:cNvSpPr txBox="1"/>
          <p:nvPr/>
        </p:nvSpPr>
        <p:spPr>
          <a:xfrm>
            <a:off x="967154" y="6390640"/>
            <a:ext cx="8056880" cy="338554"/>
          </a:xfrm>
          <a:prstGeom prst="rect">
            <a:avLst/>
          </a:prstGeom>
          <a:noFill/>
        </p:spPr>
        <p:txBody>
          <a:bodyPr wrap="square" rtlCol="0">
            <a:spAutoFit/>
          </a:bodyPr>
          <a:lstStyle/>
          <a:p>
            <a:pPr>
              <a:buClr>
                <a:schemeClr val="accent5"/>
              </a:buClr>
            </a:pPr>
            <a:r>
              <a:rPr lang="en-GB" sz="1600"/>
              <a:t>Read more: </a:t>
            </a:r>
            <a:r>
              <a:rPr lang="en-GB" sz="1600">
                <a:hlinkClick r:id="rId3"/>
              </a:rPr>
              <a:t>https://ecosystem-accounts.jrc.ec.europa.eu/about-inca</a:t>
            </a:r>
            <a:r>
              <a:rPr lang="en-GB" sz="1600"/>
              <a:t> </a:t>
            </a:r>
            <a:endParaRPr lang="en-US" sz="1600" noProof="0"/>
          </a:p>
        </p:txBody>
      </p:sp>
    </p:spTree>
    <p:extLst>
      <p:ext uri="{BB962C8B-B14F-4D97-AF65-F5344CB8AC3E}">
        <p14:creationId xmlns:p14="http://schemas.microsoft.com/office/powerpoint/2010/main" val="17098932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4368" y="1903228"/>
            <a:ext cx="8976600" cy="2467991"/>
          </a:xfrm>
        </p:spPr>
      </p:pic>
      <p:sp>
        <p:nvSpPr>
          <p:cNvPr id="3" name="Title 2"/>
          <p:cNvSpPr>
            <a:spLocks noGrp="1"/>
          </p:cNvSpPr>
          <p:nvPr>
            <p:ph type="title"/>
          </p:nvPr>
        </p:nvSpPr>
        <p:spPr/>
        <p:txBody>
          <a:bodyPr/>
          <a:lstStyle/>
          <a:p>
            <a:r>
              <a:rPr lang="it-IT" dirty="0" smtClean="0"/>
              <a:t>INCA Tool: wood provision – explore results</a:t>
            </a:r>
            <a:endParaRPr lang="en-US" dirty="0"/>
          </a:p>
        </p:txBody>
      </p:sp>
    </p:spTree>
    <p:extLst>
      <p:ext uri="{BB962C8B-B14F-4D97-AF65-F5344CB8AC3E}">
        <p14:creationId xmlns:p14="http://schemas.microsoft.com/office/powerpoint/2010/main" val="2378507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06" t="2636" r="1066" b="1259"/>
          <a:stretch/>
        </p:blipFill>
        <p:spPr>
          <a:xfrm>
            <a:off x="2190749" y="4219575"/>
            <a:ext cx="7724775" cy="2209800"/>
          </a:xfrm>
        </p:spPr>
      </p:pic>
      <p:sp>
        <p:nvSpPr>
          <p:cNvPr id="3" name="Title 2"/>
          <p:cNvSpPr>
            <a:spLocks noGrp="1"/>
          </p:cNvSpPr>
          <p:nvPr>
            <p:ph type="title"/>
          </p:nvPr>
        </p:nvSpPr>
        <p:spPr/>
        <p:txBody>
          <a:bodyPr/>
          <a:lstStyle/>
          <a:p>
            <a:r>
              <a:rPr lang="it-IT" dirty="0"/>
              <a:t>Supply and use tables in biophysical terms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90" t="3726" b="1109"/>
          <a:stretch/>
        </p:blipFill>
        <p:spPr>
          <a:xfrm>
            <a:off x="2152650" y="1609725"/>
            <a:ext cx="7765005" cy="2209800"/>
          </a:xfrm>
          <a:prstGeom prst="rect">
            <a:avLst/>
          </a:prstGeom>
        </p:spPr>
      </p:pic>
      <p:sp>
        <p:nvSpPr>
          <p:cNvPr id="6" name="TextBox 5"/>
          <p:cNvSpPr txBox="1"/>
          <p:nvPr/>
        </p:nvSpPr>
        <p:spPr>
          <a:xfrm>
            <a:off x="5548634" y="1252802"/>
            <a:ext cx="895350" cy="369332"/>
          </a:xfrm>
          <a:prstGeom prst="rect">
            <a:avLst/>
          </a:prstGeom>
          <a:noFill/>
        </p:spPr>
        <p:txBody>
          <a:bodyPr wrap="square" rtlCol="0">
            <a:spAutoFit/>
          </a:bodyPr>
          <a:lstStyle/>
          <a:p>
            <a:pPr>
              <a:buClr>
                <a:schemeClr val="accent5"/>
              </a:buClr>
            </a:pPr>
            <a:r>
              <a:rPr lang="it-IT" noProof="0" dirty="0" smtClean="0"/>
              <a:t>Supply</a:t>
            </a:r>
            <a:endParaRPr lang="en-US" noProof="0" dirty="0" smtClean="0"/>
          </a:p>
        </p:txBody>
      </p:sp>
      <p:sp>
        <p:nvSpPr>
          <p:cNvPr id="7" name="TextBox 6"/>
          <p:cNvSpPr txBox="1"/>
          <p:nvPr/>
        </p:nvSpPr>
        <p:spPr>
          <a:xfrm>
            <a:off x="5694051" y="3819525"/>
            <a:ext cx="604516" cy="369332"/>
          </a:xfrm>
          <a:prstGeom prst="rect">
            <a:avLst/>
          </a:prstGeom>
          <a:noFill/>
        </p:spPr>
        <p:txBody>
          <a:bodyPr wrap="square" rtlCol="0">
            <a:spAutoFit/>
          </a:bodyPr>
          <a:lstStyle/>
          <a:p>
            <a:pPr>
              <a:buClr>
                <a:schemeClr val="accent5"/>
              </a:buClr>
            </a:pPr>
            <a:r>
              <a:rPr lang="it-IT" noProof="0" dirty="0" smtClean="0"/>
              <a:t>Use</a:t>
            </a:r>
            <a:endParaRPr lang="en-US" noProof="0" dirty="0" smtClean="0"/>
          </a:p>
        </p:txBody>
      </p:sp>
      <p:cxnSp>
        <p:nvCxnSpPr>
          <p:cNvPr id="9" name="Straight Connector 8"/>
          <p:cNvCxnSpPr/>
          <p:nvPr/>
        </p:nvCxnSpPr>
        <p:spPr>
          <a:xfrm>
            <a:off x="2143125" y="3819525"/>
            <a:ext cx="7755480"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2209800" y="6429375"/>
            <a:ext cx="7664249"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131842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it-IT" dirty="0"/>
              <a:t>Supply and use tables in </a:t>
            </a:r>
            <a:r>
              <a:rPr lang="it-IT" dirty="0" smtClean="0"/>
              <a:t>monetary </a:t>
            </a:r>
            <a:r>
              <a:rPr lang="it-IT" dirty="0"/>
              <a:t>terms</a:t>
            </a:r>
            <a:endParaRPr lang="en-US" dirty="0"/>
          </a:p>
        </p:txBody>
      </p:sp>
      <p:sp>
        <p:nvSpPr>
          <p:cNvPr id="6" name="TextBox 5"/>
          <p:cNvSpPr txBox="1"/>
          <p:nvPr/>
        </p:nvSpPr>
        <p:spPr>
          <a:xfrm>
            <a:off x="5548634" y="1252802"/>
            <a:ext cx="895350" cy="369332"/>
          </a:xfrm>
          <a:prstGeom prst="rect">
            <a:avLst/>
          </a:prstGeom>
          <a:noFill/>
        </p:spPr>
        <p:txBody>
          <a:bodyPr wrap="square" rtlCol="0">
            <a:spAutoFit/>
          </a:bodyPr>
          <a:lstStyle/>
          <a:p>
            <a:pPr>
              <a:buClr>
                <a:schemeClr val="accent5"/>
              </a:buClr>
            </a:pPr>
            <a:r>
              <a:rPr lang="it-IT" noProof="0" dirty="0" smtClean="0"/>
              <a:t>Supply</a:t>
            </a:r>
            <a:endParaRPr lang="en-US" noProof="0" dirty="0" smtClean="0"/>
          </a:p>
        </p:txBody>
      </p:sp>
      <p:sp>
        <p:nvSpPr>
          <p:cNvPr id="7" name="TextBox 6"/>
          <p:cNvSpPr txBox="1"/>
          <p:nvPr/>
        </p:nvSpPr>
        <p:spPr>
          <a:xfrm>
            <a:off x="5694051" y="3819525"/>
            <a:ext cx="604516" cy="369332"/>
          </a:xfrm>
          <a:prstGeom prst="rect">
            <a:avLst/>
          </a:prstGeom>
          <a:noFill/>
        </p:spPr>
        <p:txBody>
          <a:bodyPr wrap="square" rtlCol="0">
            <a:spAutoFit/>
          </a:bodyPr>
          <a:lstStyle/>
          <a:p>
            <a:pPr>
              <a:buClr>
                <a:schemeClr val="accent5"/>
              </a:buClr>
            </a:pPr>
            <a:r>
              <a:rPr lang="it-IT" noProof="0" dirty="0" smtClean="0"/>
              <a:t>Use</a:t>
            </a:r>
            <a:endParaRPr lang="en-US" noProof="0" dirty="0" smtClean="0"/>
          </a:p>
        </p:txBody>
      </p:sp>
      <p:cxnSp>
        <p:nvCxnSpPr>
          <p:cNvPr id="9" name="Straight Connector 8"/>
          <p:cNvCxnSpPr/>
          <p:nvPr/>
        </p:nvCxnSpPr>
        <p:spPr>
          <a:xfrm>
            <a:off x="2141165" y="3771900"/>
            <a:ext cx="7562876"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2171700" y="6343650"/>
            <a:ext cx="7530419" cy="0"/>
          </a:xfrm>
          <a:prstGeom prst="line">
            <a:avLst/>
          </a:prstGeom>
        </p:spPr>
        <p:style>
          <a:lnRef idx="2">
            <a:schemeClr val="dk1"/>
          </a:lnRef>
          <a:fillRef idx="0">
            <a:schemeClr val="dk1"/>
          </a:fillRef>
          <a:effectRef idx="1">
            <a:schemeClr val="dk1"/>
          </a:effectRef>
          <a:fontRef idx="minor">
            <a:schemeClr val="tx1"/>
          </a:fontRef>
        </p:style>
      </p:cxnSp>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b="1733"/>
          <a:stretch/>
        </p:blipFill>
        <p:spPr>
          <a:xfrm>
            <a:off x="2128971" y="4165796"/>
            <a:ext cx="7573148" cy="2179444"/>
          </a:xfr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2498"/>
          <a:stretch/>
        </p:blipFill>
        <p:spPr>
          <a:xfrm>
            <a:off x="2128971" y="1593027"/>
            <a:ext cx="7575070" cy="2178873"/>
          </a:xfrm>
          <a:prstGeom prst="rect">
            <a:avLst/>
          </a:prstGeom>
        </p:spPr>
      </p:pic>
    </p:spTree>
    <p:extLst>
      <p:ext uri="{BB962C8B-B14F-4D97-AF65-F5344CB8AC3E}">
        <p14:creationId xmlns:p14="http://schemas.microsoft.com/office/powerpoint/2010/main" val="40989238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Maps for wood provision use</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175" b="10175"/>
          <a:stretch/>
        </p:blipFill>
        <p:spPr>
          <a:xfrm>
            <a:off x="441541" y="2051754"/>
            <a:ext cx="5579981" cy="3945923"/>
          </a:xfrm>
          <a:prstGeom prst="rect">
            <a:avLst/>
          </a:prstGeom>
        </p:spPr>
      </p:pic>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200" b="10200"/>
          <a:stretch/>
        </p:blipFill>
        <p:spPr>
          <a:xfrm>
            <a:off x="6256167" y="2051753"/>
            <a:ext cx="5579979" cy="3945923"/>
          </a:xfrm>
        </p:spPr>
      </p:pic>
    </p:spTree>
    <p:extLst>
      <p:ext uri="{BB962C8B-B14F-4D97-AF65-F5344CB8AC3E}">
        <p14:creationId xmlns:p14="http://schemas.microsoft.com/office/powerpoint/2010/main" val="22602465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Maps for wood provision use in monetary terms</a:t>
            </a:r>
            <a:endParaRPr lang="en-US"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912" b="9912"/>
          <a:stretch/>
        </p:blipFill>
        <p:spPr>
          <a:xfrm>
            <a:off x="970722" y="2084184"/>
            <a:ext cx="5338549" cy="3775194"/>
          </a:xfr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824" b="9824"/>
          <a:stretch/>
        </p:blipFill>
        <p:spPr>
          <a:xfrm>
            <a:off x="6489096" y="2084467"/>
            <a:ext cx="5346142" cy="3780562"/>
          </a:xfrm>
          <a:prstGeom prst="rect">
            <a:avLst/>
          </a:prstGeom>
        </p:spPr>
      </p:pic>
    </p:spTree>
    <p:extLst>
      <p:ext uri="{BB962C8B-B14F-4D97-AF65-F5344CB8AC3E}">
        <p14:creationId xmlns:p14="http://schemas.microsoft.com/office/powerpoint/2010/main" val="38031680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3E8244-4F48-4EF6-A865-DEBD0AD834C6}"/>
              </a:ext>
            </a:extLst>
          </p:cNvPr>
          <p:cNvSpPr>
            <a:spLocks noGrp="1"/>
          </p:cNvSpPr>
          <p:nvPr>
            <p:ph idx="1"/>
          </p:nvPr>
        </p:nvSpPr>
        <p:spPr/>
        <p:txBody>
          <a:bodyPr/>
          <a:lstStyle/>
          <a:p>
            <a:r>
              <a:rPr lang="en-US" dirty="0"/>
              <a:t>Tuesday 11 Oct</a:t>
            </a:r>
          </a:p>
          <a:p>
            <a:r>
              <a:rPr lang="en-US" dirty="0"/>
              <a:t>11:00 – 15:30 T17b/c (Room Park)</a:t>
            </a:r>
            <a:endParaRPr lang="en-BE" dirty="0"/>
          </a:p>
        </p:txBody>
      </p:sp>
      <p:sp>
        <p:nvSpPr>
          <p:cNvPr id="3" name="Title 2">
            <a:extLst>
              <a:ext uri="{FF2B5EF4-FFF2-40B4-BE49-F238E27FC236}">
                <a16:creationId xmlns:a16="http://schemas.microsoft.com/office/drawing/2014/main" id="{F3132A80-AEE8-4981-AE52-529E5EC017DA}"/>
              </a:ext>
            </a:extLst>
          </p:cNvPr>
          <p:cNvSpPr>
            <a:spLocks noGrp="1"/>
          </p:cNvSpPr>
          <p:nvPr>
            <p:ph type="title"/>
          </p:nvPr>
        </p:nvSpPr>
        <p:spPr/>
        <p:txBody>
          <a:bodyPr/>
          <a:lstStyle/>
          <a:p>
            <a:r>
              <a:rPr lang="en-US" dirty="0"/>
              <a:t>More information</a:t>
            </a:r>
            <a:endParaRPr lang="en-BE" dirty="0"/>
          </a:p>
        </p:txBody>
      </p:sp>
      <p:pic>
        <p:nvPicPr>
          <p:cNvPr id="4" name="Picture 3">
            <a:extLst>
              <a:ext uri="{FF2B5EF4-FFF2-40B4-BE49-F238E27FC236}">
                <a16:creationId xmlns:a16="http://schemas.microsoft.com/office/drawing/2014/main" id="{073A5153-0FFB-41FC-988B-998CF73816F8}"/>
              </a:ext>
            </a:extLst>
          </p:cNvPr>
          <p:cNvPicPr>
            <a:picLocks noChangeAspect="1"/>
          </p:cNvPicPr>
          <p:nvPr/>
        </p:nvPicPr>
        <p:blipFill>
          <a:blip r:embed="rId2"/>
          <a:stretch>
            <a:fillRect/>
          </a:stretch>
        </p:blipFill>
        <p:spPr>
          <a:xfrm>
            <a:off x="664473" y="3238963"/>
            <a:ext cx="5839640" cy="2000529"/>
          </a:xfrm>
          <a:prstGeom prst="rect">
            <a:avLst/>
          </a:prstGeom>
        </p:spPr>
      </p:pic>
      <p:pic>
        <p:nvPicPr>
          <p:cNvPr id="5" name="Picture 4">
            <a:extLst>
              <a:ext uri="{FF2B5EF4-FFF2-40B4-BE49-F238E27FC236}">
                <a16:creationId xmlns:a16="http://schemas.microsoft.com/office/drawing/2014/main" id="{7331B01B-859D-461A-81E3-E3EA7D513321}"/>
              </a:ext>
            </a:extLst>
          </p:cNvPr>
          <p:cNvPicPr>
            <a:picLocks noChangeAspect="1"/>
          </p:cNvPicPr>
          <p:nvPr/>
        </p:nvPicPr>
        <p:blipFill>
          <a:blip r:embed="rId3"/>
          <a:stretch>
            <a:fillRect/>
          </a:stretch>
        </p:blipFill>
        <p:spPr>
          <a:xfrm>
            <a:off x="7119134" y="1670850"/>
            <a:ext cx="4421548" cy="4048138"/>
          </a:xfrm>
          <a:prstGeom prst="rect">
            <a:avLst/>
          </a:prstGeom>
        </p:spPr>
      </p:pic>
      <p:sp>
        <p:nvSpPr>
          <p:cNvPr id="6" name="Rectangle 5">
            <a:extLst>
              <a:ext uri="{FF2B5EF4-FFF2-40B4-BE49-F238E27FC236}">
                <a16:creationId xmlns:a16="http://schemas.microsoft.com/office/drawing/2014/main" id="{F4AE5587-8D7F-4DED-99C4-962547B09C64}"/>
              </a:ext>
            </a:extLst>
          </p:cNvPr>
          <p:cNvSpPr/>
          <p:nvPr/>
        </p:nvSpPr>
        <p:spPr>
          <a:xfrm>
            <a:off x="7442509" y="5923462"/>
            <a:ext cx="4572000" cy="276999"/>
          </a:xfrm>
          <a:prstGeom prst="rect">
            <a:avLst/>
          </a:prstGeom>
        </p:spPr>
        <p:txBody>
          <a:bodyPr>
            <a:spAutoFit/>
          </a:bodyPr>
          <a:lstStyle/>
          <a:p>
            <a:r>
              <a:rPr lang="en-BE" sz="1200" b="1" dirty="0">
                <a:hlinkClick r:id="rId4"/>
              </a:rPr>
              <a:t>https://oneecosystem.pensoft.net/article/85389/</a:t>
            </a:r>
            <a:endParaRPr lang="en-BE" sz="1200" b="1" dirty="0"/>
          </a:p>
        </p:txBody>
      </p:sp>
    </p:spTree>
    <p:extLst>
      <p:ext uri="{BB962C8B-B14F-4D97-AF65-F5344CB8AC3E}">
        <p14:creationId xmlns:p14="http://schemas.microsoft.com/office/powerpoint/2010/main" val="30272336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Thank </a:t>
            </a:r>
            <a:r>
              <a:rPr lang="en-GB" dirty="0" smtClean="0"/>
              <a:t>you</a:t>
            </a:r>
            <a:br>
              <a:rPr lang="en-GB" dirty="0" smtClean="0"/>
            </a:br>
            <a:r>
              <a:rPr lang="en-GB" dirty="0" smtClean="0"/>
              <a:t>Questions?</a:t>
            </a:r>
            <a:endParaRPr lang="en-GB" dirty="0"/>
          </a:p>
        </p:txBody>
      </p:sp>
      <p:sp>
        <p:nvSpPr>
          <p:cNvPr id="3" name="TextBox 2"/>
          <p:cNvSpPr txBox="1"/>
          <p:nvPr/>
        </p:nvSpPr>
        <p:spPr>
          <a:xfrm>
            <a:off x="1117600" y="3769360"/>
            <a:ext cx="10109200" cy="1200329"/>
          </a:xfrm>
          <a:prstGeom prst="rect">
            <a:avLst/>
          </a:prstGeom>
          <a:noFill/>
        </p:spPr>
        <p:txBody>
          <a:bodyPr wrap="square" rtlCol="0">
            <a:spAutoFit/>
          </a:bodyPr>
          <a:lstStyle/>
          <a:p>
            <a:pPr marL="285750" indent="-285750">
              <a:buClr>
                <a:schemeClr val="accent5"/>
              </a:buClr>
              <a:buFont typeface="Arial"/>
              <a:buChar char="•"/>
            </a:pPr>
            <a:r>
              <a:rPr lang="en-GB" sz="2400" noProof="0" dirty="0" smtClean="0"/>
              <a:t>Contact me:</a:t>
            </a:r>
            <a:r>
              <a:rPr lang="en-US" sz="2400" dirty="0"/>
              <a:t> </a:t>
            </a:r>
            <a:r>
              <a:rPr lang="en-US" sz="2400" dirty="0" smtClean="0">
                <a:hlinkClick r:id="rId3"/>
              </a:rPr>
              <a:t>mayra.zurbaran-nucci@ext.ec.europa.eu</a:t>
            </a:r>
            <a:endParaRPr lang="en-US" sz="2400" dirty="0" smtClean="0"/>
          </a:p>
          <a:p>
            <a:pPr>
              <a:buClr>
                <a:schemeClr val="accent5"/>
              </a:buClr>
            </a:pPr>
            <a:endParaRPr lang="en-US" sz="2400" dirty="0"/>
          </a:p>
          <a:p>
            <a:pPr marL="285750" indent="-285750">
              <a:buClr>
                <a:schemeClr val="accent5"/>
              </a:buClr>
              <a:buFont typeface="Arial"/>
              <a:buChar char="•"/>
            </a:pPr>
            <a:r>
              <a:rPr lang="en-US" sz="2400" noProof="0" dirty="0" smtClean="0"/>
              <a:t>        </a:t>
            </a:r>
            <a:r>
              <a:rPr lang="en-GB" sz="2400" noProof="0" dirty="0" smtClean="0"/>
              <a:t>@</a:t>
            </a:r>
            <a:r>
              <a:rPr lang="en-GB" sz="2400" noProof="0" dirty="0" err="1" smtClean="0"/>
              <a:t>mazucci</a:t>
            </a:r>
            <a:endParaRPr lang="en-GB" sz="2400" noProof="0" dirty="0" smtClean="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520" y="4369524"/>
            <a:ext cx="833120" cy="833120"/>
          </a:xfrm>
          <a:prstGeom prst="rect">
            <a:avLst/>
          </a:prstGeom>
        </p:spPr>
      </p:pic>
    </p:spTree>
    <p:extLst>
      <p:ext uri="{BB962C8B-B14F-4D97-AF65-F5344CB8AC3E}">
        <p14:creationId xmlns:p14="http://schemas.microsoft.com/office/powerpoint/2010/main" val="8534706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7154" y="1500504"/>
            <a:ext cx="10267462" cy="5194936"/>
          </a:xfrm>
        </p:spPr>
        <p:txBody>
          <a:bodyPr/>
          <a:lstStyle/>
          <a:p>
            <a:r>
              <a:rPr lang="en-US" sz="1600"/>
              <a:t>The ecosystem service </a:t>
            </a:r>
            <a:r>
              <a:rPr lang="en-US" sz="1600" b="1"/>
              <a:t>potential</a:t>
            </a:r>
            <a:r>
              <a:rPr lang="en-US" sz="1600"/>
              <a:t> represents the ecological side that quantifies what ecosystems can provide, independently whether there is a use or not</a:t>
            </a:r>
          </a:p>
          <a:p>
            <a:r>
              <a:rPr lang="en-US" sz="1600"/>
              <a:t>The ecosystem service </a:t>
            </a:r>
            <a:r>
              <a:rPr lang="en-US" sz="1600" b="1"/>
              <a:t>demand</a:t>
            </a:r>
            <a:r>
              <a:rPr lang="en-US" sz="1600"/>
              <a:t> is the socio-economic side of ecosystem services that can entail economic sectors (such as agriculture, manufacturing, utility suppliers), households and (when we deal with overarching environmental targets such as climate change and biodiversity loss) the global society</a:t>
            </a:r>
          </a:p>
          <a:p>
            <a:r>
              <a:rPr lang="en-US" sz="1600"/>
              <a:t>When the ecosystem service </a:t>
            </a:r>
            <a:r>
              <a:rPr lang="en-US" sz="1600" b="1"/>
              <a:t>potential matches with the ecosystem service demand</a:t>
            </a:r>
            <a:r>
              <a:rPr lang="en-US" sz="1600"/>
              <a:t>, an ecosystem service </a:t>
            </a:r>
            <a:r>
              <a:rPr lang="en-US" sz="1600" b="1"/>
              <a:t>actual flow (use)</a:t>
            </a:r>
            <a:r>
              <a:rPr lang="en-US" sz="1600"/>
              <a:t> is generated. This is the flow reported in </a:t>
            </a:r>
            <a:r>
              <a:rPr lang="en-US" sz="1600" b="1"/>
              <a:t>Supply and Use tables</a:t>
            </a:r>
            <a:endParaRPr lang="en-US" sz="1600"/>
          </a:p>
          <a:p>
            <a:pPr>
              <a:spcAft>
                <a:spcPts val="600"/>
              </a:spcAft>
            </a:pPr>
            <a:r>
              <a:rPr lang="en-US" sz="1600"/>
              <a:t>When the ecosystem service </a:t>
            </a:r>
            <a:r>
              <a:rPr lang="en-US" sz="1600" b="1"/>
              <a:t>potential does not match with the ecosystem service demand</a:t>
            </a:r>
            <a:r>
              <a:rPr lang="en-US" sz="1600"/>
              <a:t>, we can identify three different types of </a:t>
            </a:r>
            <a:r>
              <a:rPr lang="en-US" sz="1600" b="1" err="1"/>
              <a:t>mis</a:t>
            </a:r>
            <a:r>
              <a:rPr lang="en-US" sz="1600" b="1"/>
              <a:t>-matches</a:t>
            </a:r>
            <a:r>
              <a:rPr lang="en-US" sz="1600"/>
              <a:t>:</a:t>
            </a:r>
          </a:p>
          <a:p>
            <a:pPr lvl="1">
              <a:spcAft>
                <a:spcPts val="600"/>
              </a:spcAft>
            </a:pPr>
            <a:r>
              <a:rPr lang="en-US" sz="1400" b="1"/>
              <a:t>unmet demand</a:t>
            </a:r>
            <a:r>
              <a:rPr lang="en-US" sz="1400"/>
              <a:t>: the absence of ecosystem able to provide the services</a:t>
            </a:r>
          </a:p>
          <a:p>
            <a:pPr lvl="1">
              <a:spcAft>
                <a:spcPts val="600"/>
              </a:spcAft>
            </a:pPr>
            <a:r>
              <a:rPr lang="en-US" sz="1400" b="1"/>
              <a:t>overuse</a:t>
            </a:r>
            <a:r>
              <a:rPr lang="en-US" sz="1400"/>
              <a:t>: the use of the service which exceeds its regeneration or absorption rates</a:t>
            </a:r>
          </a:p>
          <a:p>
            <a:pPr lvl="1"/>
            <a:r>
              <a:rPr lang="en-US" sz="1400" b="1"/>
              <a:t>missed flow</a:t>
            </a:r>
            <a:r>
              <a:rPr lang="en-US" sz="1400"/>
              <a:t>: the gap existing between what could be currently provided and what is effectively provided</a:t>
            </a:r>
          </a:p>
          <a:p>
            <a:r>
              <a:rPr lang="en-US" sz="1600"/>
              <a:t>Ecosystem services </a:t>
            </a:r>
            <a:r>
              <a:rPr lang="en-US" sz="1600" b="1" err="1"/>
              <a:t>mis</a:t>
            </a:r>
            <a:r>
              <a:rPr lang="en-US" sz="1600" b="1"/>
              <a:t>-matches accounts are complementary information </a:t>
            </a:r>
            <a:r>
              <a:rPr lang="en-US" sz="1600"/>
              <a:t>and thus are not reported in official Supply and Use tables. However, they remain </a:t>
            </a:r>
            <a:r>
              <a:rPr lang="en-US" sz="1600" b="1"/>
              <a:t>key to assess ecosystem and ecosystem services vulnerabilities</a:t>
            </a:r>
            <a:endParaRPr lang="en-US" sz="1600"/>
          </a:p>
        </p:txBody>
      </p:sp>
      <p:sp>
        <p:nvSpPr>
          <p:cNvPr id="3" name="Title 2"/>
          <p:cNvSpPr>
            <a:spLocks noGrp="1"/>
          </p:cNvSpPr>
          <p:nvPr>
            <p:ph type="title"/>
          </p:nvPr>
        </p:nvSpPr>
        <p:spPr/>
        <p:txBody>
          <a:bodyPr/>
          <a:lstStyle/>
          <a:p>
            <a:r>
              <a:rPr lang="en-GB"/>
              <a:t>INCA approach</a:t>
            </a:r>
            <a:endParaRPr lang="en-US"/>
          </a:p>
        </p:txBody>
      </p:sp>
      <p:sp>
        <p:nvSpPr>
          <p:cNvPr id="4" name="TextBox 3"/>
          <p:cNvSpPr txBox="1"/>
          <p:nvPr/>
        </p:nvSpPr>
        <p:spPr>
          <a:xfrm>
            <a:off x="967154" y="6482080"/>
            <a:ext cx="8056880" cy="338554"/>
          </a:xfrm>
          <a:prstGeom prst="rect">
            <a:avLst/>
          </a:prstGeom>
          <a:noFill/>
        </p:spPr>
        <p:txBody>
          <a:bodyPr wrap="square" rtlCol="0">
            <a:spAutoFit/>
          </a:bodyPr>
          <a:lstStyle/>
          <a:p>
            <a:pPr>
              <a:buClr>
                <a:schemeClr val="accent5"/>
              </a:buClr>
            </a:pPr>
            <a:r>
              <a:rPr lang="en-GB" sz="1600"/>
              <a:t>Read more: </a:t>
            </a:r>
            <a:r>
              <a:rPr lang="en-GB" sz="1600">
                <a:hlinkClick r:id="rId2"/>
              </a:rPr>
              <a:t>https://ecosystem-accounts.jrc.ec.europa.eu/about-inca</a:t>
            </a:r>
            <a:r>
              <a:rPr lang="en-GB" sz="1600"/>
              <a:t> </a:t>
            </a:r>
            <a:endParaRPr lang="en-US" sz="1600" noProof="0"/>
          </a:p>
        </p:txBody>
      </p:sp>
    </p:spTree>
    <p:extLst>
      <p:ext uri="{BB962C8B-B14F-4D97-AF65-F5344CB8AC3E}">
        <p14:creationId xmlns:p14="http://schemas.microsoft.com/office/powerpoint/2010/main" val="3255321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srcRect l="24644" r="24644"/>
          <a:stretch>
            <a:fillRect/>
          </a:stretch>
        </p:blipFill>
        <p:spPr>
          <a:prstGeom prst="rect">
            <a:avLst/>
          </a:prstGeom>
        </p:spPr>
      </p:pic>
      <p:sp>
        <p:nvSpPr>
          <p:cNvPr id="4" name="Content Placeholder 3"/>
          <p:cNvSpPr>
            <a:spLocks noGrp="1"/>
          </p:cNvSpPr>
          <p:nvPr>
            <p:ph idx="1"/>
          </p:nvPr>
        </p:nvSpPr>
        <p:spPr/>
        <p:txBody>
          <a:bodyPr/>
          <a:lstStyle/>
          <a:p>
            <a:r>
              <a:rPr lang="en-US" b="1" i="0" u="sng"/>
              <a:t>Disclaimer</a:t>
            </a:r>
            <a:r>
              <a:rPr lang="en-GB"/>
              <a:t>: </a:t>
            </a:r>
            <a:r>
              <a:rPr lang="en-GB" b="1"/>
              <a:t>INCA Tool is still under development</a:t>
            </a:r>
            <a:r>
              <a:rPr lang="en-GB"/>
              <a:t> and this beta 2 release is an intermediate version of the final plugin. On this note, issues on the installation or running of the plugin may arise given the configuration options. </a:t>
            </a:r>
            <a:r>
              <a:rPr lang="en-GB" b="1"/>
              <a:t>Follow the instructions carefully</a:t>
            </a:r>
            <a:r>
              <a:rPr lang="en-GB"/>
              <a:t>. </a:t>
            </a:r>
            <a:r>
              <a:rPr lang="en-GB" b="1" u="sng"/>
              <a:t>DO NOT DISTRIBUTE</a:t>
            </a:r>
            <a:r>
              <a:rPr lang="en-GB"/>
              <a:t>.</a:t>
            </a:r>
            <a:endParaRPr lang="en-US"/>
          </a:p>
        </p:txBody>
      </p:sp>
      <p:sp>
        <p:nvSpPr>
          <p:cNvPr id="2" name="TextBox 1"/>
          <p:cNvSpPr txBox="1"/>
          <p:nvPr/>
        </p:nvSpPr>
        <p:spPr>
          <a:xfrm flipH="1">
            <a:off x="6568439" y="6431280"/>
            <a:ext cx="3479801" cy="261610"/>
          </a:xfrm>
          <a:prstGeom prst="rect">
            <a:avLst/>
          </a:prstGeom>
          <a:noFill/>
        </p:spPr>
        <p:txBody>
          <a:bodyPr wrap="square" rtlCol="0">
            <a:spAutoFit/>
          </a:bodyPr>
          <a:lstStyle/>
          <a:p>
            <a:pPr>
              <a:buClr>
                <a:schemeClr val="accent5"/>
              </a:buClr>
            </a:pPr>
            <a:r>
              <a:rPr lang="en-US" sz="1100" i="1" dirty="0"/>
              <a:t>Image copyright (CC BY 4.0): picture by A. La </a:t>
            </a:r>
            <a:r>
              <a:rPr lang="en-US" sz="1100" i="1" dirty="0" err="1"/>
              <a:t>Notte</a:t>
            </a:r>
            <a:endParaRPr lang="en-US" sz="1400" noProof="0" dirty="0" smtClean="0"/>
          </a:p>
        </p:txBody>
      </p:sp>
    </p:spTree>
    <p:extLst>
      <p:ext uri="{BB962C8B-B14F-4D97-AF65-F5344CB8AC3E}">
        <p14:creationId xmlns:p14="http://schemas.microsoft.com/office/powerpoint/2010/main" val="2089375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GB" b="1" dirty="0"/>
              <a:t>QGIS </a:t>
            </a:r>
            <a:r>
              <a:rPr lang="en-GB" b="1" dirty="0" smtClean="0"/>
              <a:t>3.22.11</a:t>
            </a:r>
            <a:r>
              <a:rPr lang="en-GB" dirty="0" smtClean="0"/>
              <a:t> </a:t>
            </a:r>
            <a:r>
              <a:rPr lang="en-GB" dirty="0"/>
              <a:t>(Long Terms Release – LTR)</a:t>
            </a:r>
          </a:p>
          <a:p>
            <a:r>
              <a:rPr lang="en-GB" dirty="0"/>
              <a:t>INCA plugin beta 2</a:t>
            </a:r>
          </a:p>
          <a:p>
            <a:r>
              <a:rPr lang="en-GB" b="1" dirty="0"/>
              <a:t>Administrative rights</a:t>
            </a:r>
            <a:r>
              <a:rPr lang="en-GB" dirty="0"/>
              <a:t> on your </a:t>
            </a:r>
            <a:r>
              <a:rPr lang="en-GB" dirty="0" smtClean="0"/>
              <a:t>machine</a:t>
            </a:r>
          </a:p>
          <a:p>
            <a:r>
              <a:rPr lang="en-GB" dirty="0" smtClean="0"/>
              <a:t>Knowledge with GIS tools is desired</a:t>
            </a:r>
            <a:endParaRPr lang="en-US" dirty="0"/>
          </a:p>
        </p:txBody>
      </p:sp>
      <p:sp>
        <p:nvSpPr>
          <p:cNvPr id="4" name="Title 3"/>
          <p:cNvSpPr>
            <a:spLocks noGrp="1"/>
          </p:cNvSpPr>
          <p:nvPr>
            <p:ph type="title"/>
          </p:nvPr>
        </p:nvSpPr>
        <p:spPr/>
        <p:txBody>
          <a:bodyPr/>
          <a:lstStyle/>
          <a:p>
            <a:r>
              <a:rPr lang="en-GB"/>
              <a:t>Requirements</a:t>
            </a:r>
            <a:endParaRPr lang="en-US"/>
          </a:p>
        </p:txBody>
      </p:sp>
    </p:spTree>
    <p:extLst>
      <p:ext uri="{BB962C8B-B14F-4D97-AF65-F5344CB8AC3E}">
        <p14:creationId xmlns:p14="http://schemas.microsoft.com/office/powerpoint/2010/main" val="2629120943"/>
      </p:ext>
    </p:extLst>
  </p:cSld>
  <p:clrMapOvr>
    <a:masterClrMapping/>
  </p:clrMapOvr>
</p:sld>
</file>

<file path=ppt/theme/theme1.xml><?xml version="1.0" encoding="utf-8"?>
<a:theme xmlns:a="http://schemas.openxmlformats.org/drawingml/2006/main" name="Office Theme">
  <a:themeElements>
    <a:clrScheme name="JRC palette 1">
      <a:dk1>
        <a:srgbClr val="4D4D4D"/>
      </a:dk1>
      <a:lt1>
        <a:srgbClr val="FFFFFF"/>
      </a:lt1>
      <a:dk2>
        <a:srgbClr val="034EA2"/>
      </a:dk2>
      <a:lt2>
        <a:srgbClr val="D3E8F9"/>
      </a:lt2>
      <a:accent1>
        <a:srgbClr val="6ACBF3"/>
      </a:accent1>
      <a:accent2>
        <a:srgbClr val="3E99DA"/>
      </a:accent2>
      <a:accent3>
        <a:srgbClr val="1EC08A"/>
      </a:accent3>
      <a:accent4>
        <a:srgbClr val="ED8D2F"/>
      </a:accent4>
      <a:accent5>
        <a:srgbClr val="F8CC29"/>
      </a:accent5>
      <a:accent6>
        <a:srgbClr val="E76C53"/>
      </a:accent6>
      <a:hlink>
        <a:srgbClr val="0563C1"/>
      </a:hlink>
      <a:folHlink>
        <a:srgbClr val="24337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85750" indent="-285750">
          <a:buClr>
            <a:schemeClr val="accent5"/>
          </a:buClr>
          <a:buFont typeface="Arial"/>
          <a:buChar char="•"/>
          <a:defRPr sz="2400" noProof="0" dirty="0" smtClean="0"/>
        </a:defPPr>
      </a:lstStyle>
    </a:txDef>
  </a:objectDefaults>
  <a:extraClrSchemeLst/>
  <a:extLst>
    <a:ext uri="{05A4C25C-085E-4340-85A3-A5531E510DB2}">
      <thm15:themeFamily xmlns:thm15="http://schemas.microsoft.com/office/thememl/2012/main" name="EC_Presentation.pptx" id="{DF0E4C23-23CF-4CA0-B78D-4EE4E4812529}" vid="{A275074F-6DFA-4FBF-AA5C-38C3649C39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7"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FA636A4-45E5-4192-A724-FF2FB2C66C55}">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20D94BF79903409A44EFD8C6ED4DE5" ma:contentTypeVersion="12" ma:contentTypeDescription="Create a new document." ma:contentTypeScope="" ma:versionID="3a66f6d9eea4e574f069635dcc9f3e3a">
  <xsd:schema xmlns:xsd="http://www.w3.org/2001/XMLSchema" xmlns:xs="http://www.w3.org/2001/XMLSchema" xmlns:p="http://schemas.microsoft.com/office/2006/metadata/properties" xmlns:ns2="604b4288-15a6-4b36-801c-a9875e40b072" xmlns:ns3="fb6c068c-bc2d-4620-b517-6a4d82a7e161" targetNamespace="http://schemas.microsoft.com/office/2006/metadata/properties" ma:root="true" ma:fieldsID="a796c019ac6ca5d4a50d6688a8c47f69" ns2:_="" ns3:_="">
    <xsd:import namespace="604b4288-15a6-4b36-801c-a9875e40b072"/>
    <xsd:import namespace="fb6c068c-bc2d-4620-b517-6a4d82a7e16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lcf76f155ced4ddcb4097134ff3c332f" minOccurs="0"/>
                <xsd:element ref="ns2:TaxCatchAll"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4b4288-15a6-4b36-801c-a9875e40b07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9e375fd-7612-434b-b1f3-6963409a4234}" ma:internalName="TaxCatchAll" ma:showField="CatchAllData" ma:web="604b4288-15a6-4b36-801c-a9875e40b0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b6c068c-bc2d-4620-b517-6a4d82a7e16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04b4288-15a6-4b36-801c-a9875e40b072">
      <UserInfo>
        <DisplayName>ROGANTI Riccardo (JRC-ISPRA)</DisplayName>
        <AccountId>29</AccountId>
        <AccountType/>
      </UserInfo>
      <UserInfo>
        <DisplayName>TAMBORRA Marialuisa (JRC-ISPRA)</DisplayName>
        <AccountId>61</AccountId>
        <AccountType/>
      </UserInfo>
    </SharedWithUsers>
    <TaxCatchAll xmlns="604b4288-15a6-4b36-801c-a9875e40b072" xsi:nil="true"/>
    <lcf76f155ced4ddcb4097134ff3c332f xmlns="fb6c068c-bc2d-4620-b517-6a4d82a7e16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56A1C96-90D0-4535-9859-1F603B51A8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4b4288-15a6-4b36-801c-a9875e40b072"/>
    <ds:schemaRef ds:uri="fb6c068c-bc2d-4620-b517-6a4d82a7e1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98D806-194F-4687-A62C-6E6A816E007C}">
  <ds:schemaRefs>
    <ds:schemaRef ds:uri="http://schemas.microsoft.com/sharepoint/v3/contenttype/forms"/>
  </ds:schemaRefs>
</ds:datastoreItem>
</file>

<file path=customXml/itemProps3.xml><?xml version="1.0" encoding="utf-8"?>
<ds:datastoreItem xmlns:ds="http://schemas.openxmlformats.org/officeDocument/2006/customXml" ds:itemID="{B4722DC1-1EA6-4CC4-8A32-997B12FD46EA}">
  <ds:schemaRefs>
    <ds:schemaRef ds:uri="http://schemas.openxmlformats.org/package/2006/metadata/core-properties"/>
    <ds:schemaRef ds:uri="http://purl.org/dc/terms/"/>
    <ds:schemaRef ds:uri="http://purl.org/dc/dcmitype/"/>
    <ds:schemaRef ds:uri="http://schemas.microsoft.com/office/2006/metadata/properties"/>
    <ds:schemaRef ds:uri="604b4288-15a6-4b36-801c-a9875e40b072"/>
    <ds:schemaRef ds:uri="http://schemas.microsoft.com/office/2006/documentManagement/types"/>
    <ds:schemaRef ds:uri="http://purl.org/dc/elements/1.1/"/>
    <ds:schemaRef ds:uri="http://schemas.microsoft.com/office/infopath/2007/PartnerControls"/>
    <ds:schemaRef ds:uri="fb6c068c-bc2d-4620-b517-6a4d82a7e16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18879</TotalTime>
  <Words>3367</Words>
  <Application>Microsoft Office PowerPoint</Application>
  <PresentationFormat>Widescreen</PresentationFormat>
  <Paragraphs>271</Paragraphs>
  <Slides>66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Arial Black</vt:lpstr>
      <vt:lpstr>Calibri</vt:lpstr>
      <vt:lpstr>Cambria Math</vt:lpstr>
      <vt:lpstr>Office Theme</vt:lpstr>
      <vt:lpstr>INCA Tool Beta 2 Training for Ecosystem Services Partnership (ESP) 2022 Europe</vt:lpstr>
      <vt:lpstr>First of all: get the data</vt:lpstr>
      <vt:lpstr>Mayra A. Zurbaran Nucci</vt:lpstr>
      <vt:lpstr>Bruno Smets</vt:lpstr>
      <vt:lpstr>INCA project</vt:lpstr>
      <vt:lpstr>INCA approach</vt:lpstr>
      <vt:lpstr>INCA approach</vt:lpstr>
      <vt:lpstr>PowerPoint Presentation</vt:lpstr>
      <vt:lpstr>Requirements</vt:lpstr>
      <vt:lpstr>Open QGIS 3.22.11 (LTR) as administrator</vt:lpstr>
      <vt:lpstr>QGIS 3.22 (LTR) - A Free and Open Source Geographic Information System</vt:lpstr>
      <vt:lpstr>About QGIS</vt:lpstr>
      <vt:lpstr>Spatial data types used (vector &amp; raster)</vt:lpstr>
      <vt:lpstr>Get familiar</vt:lpstr>
      <vt:lpstr>Set language to ‘American English’</vt:lpstr>
      <vt:lpstr>Check the files shared with you under ‘PLUGIN’</vt:lpstr>
      <vt:lpstr>Search the plugin and start installation</vt:lpstr>
      <vt:lpstr>Continue to install dependencies with OSGeo4W – Windows only</vt:lpstr>
      <vt:lpstr>Continue to install dependencies with OSGeo4W – Windows only</vt:lpstr>
      <vt:lpstr>Continue to install dependencies with OSGeo4W – Windows only</vt:lpstr>
      <vt:lpstr>Continue to install dependencies with OSGeo4W – Windows only</vt:lpstr>
      <vt:lpstr>Continue to install dependencies with OSGeo4W – Windows only</vt:lpstr>
      <vt:lpstr>Continue to install dependencies with OSGeo4W – Windows only</vt:lpstr>
      <vt:lpstr>Continue to install dependencies with OSGeo4W – Windows only</vt:lpstr>
      <vt:lpstr>Continue to install dependencies with OSGeo4W – Windows only</vt:lpstr>
      <vt:lpstr>Continue to install dependencies with OSGeo4W – Windows only</vt:lpstr>
      <vt:lpstr>Continue to install dependencies with OSGeo4W – Windows only</vt:lpstr>
      <vt:lpstr>INCA installation complete</vt:lpstr>
      <vt:lpstr>Activate the INCA plugin</vt:lpstr>
      <vt:lpstr>Show the INCA plugin</vt:lpstr>
      <vt:lpstr>INCA Tool: get familiar – soil retention</vt:lpstr>
      <vt:lpstr>INCA Tool: explore the DATA – (on-site) soil retention</vt:lpstr>
      <vt:lpstr>INCA Tool: MAES classification from CORINE</vt:lpstr>
      <vt:lpstr>INCA Tool: MAES classification from CORINE Land Cover for Greece (EL)</vt:lpstr>
      <vt:lpstr>On-site soil retention flows</vt:lpstr>
      <vt:lpstr>INCA: soil retention - RUSLE</vt:lpstr>
      <vt:lpstr>INCA Tool: soil retention inputs</vt:lpstr>
      <vt:lpstr>INCA Tool: soil retention – explore results</vt:lpstr>
      <vt:lpstr>Supply and use tables in biophysical terms</vt:lpstr>
      <vt:lpstr>Supply and use tables in monetary terms (real)</vt:lpstr>
      <vt:lpstr>QGIS: adjust soil retention use visualisation</vt:lpstr>
      <vt:lpstr>QGIS: adjust soil retention use visualisation</vt:lpstr>
      <vt:lpstr>QGIS: adjust soil retention use visualisation</vt:lpstr>
      <vt:lpstr>QGIS: adjust soil retention use visualisation</vt:lpstr>
      <vt:lpstr>QGIS: adjust soil retention use visualisation</vt:lpstr>
      <vt:lpstr>QGIS: adjust soil retention use visualisation</vt:lpstr>
      <vt:lpstr>QGIS: adjust soil retention use visualisation</vt:lpstr>
      <vt:lpstr>QGIS: adjust soil retention use visualisation</vt:lpstr>
      <vt:lpstr>QGIS: adjust soil retention use visualisation</vt:lpstr>
      <vt:lpstr>QGIS: adjust use of soil retention visualisation</vt:lpstr>
      <vt:lpstr>QGIS: zonal statistics by NUTS3 (Prefectures) – choropleth map</vt:lpstr>
      <vt:lpstr>Maps for soil retention use in monetary terms</vt:lpstr>
      <vt:lpstr>Maps for soil retention potential</vt:lpstr>
      <vt:lpstr>Maps for soil retention demand</vt:lpstr>
      <vt:lpstr>Maps for soil retention mismatch</vt:lpstr>
      <vt:lpstr>INCA: wood provision</vt:lpstr>
      <vt:lpstr>INCA Tool: get familiar – wood provision</vt:lpstr>
      <vt:lpstr>INCA Tool: explore the DATA – wood provision</vt:lpstr>
      <vt:lpstr>INCA Tool: wood provision inputs</vt:lpstr>
      <vt:lpstr>INCA Tool: wood provision – explore results</vt:lpstr>
      <vt:lpstr>Supply and use tables in biophysical terms</vt:lpstr>
      <vt:lpstr>Supply and use tables in monetary terms</vt:lpstr>
      <vt:lpstr>Maps for wood provision use</vt:lpstr>
      <vt:lpstr>Maps for wood provision use in monetary terms</vt:lpstr>
      <vt:lpstr>More information</vt:lpstr>
      <vt:lpstr>Thank you Questions?</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Yvonne (COMM)</dc:creator>
  <cp:lastModifiedBy>ZURBARAN NUCCI Mayra (JRC-ISPRA-EXT)</cp:lastModifiedBy>
  <cp:revision>101</cp:revision>
  <cp:lastPrinted>2020-02-17T12:43:13Z</cp:lastPrinted>
  <dcterms:created xsi:type="dcterms:W3CDTF">2019-08-09T12:06:42Z</dcterms:created>
  <dcterms:modified xsi:type="dcterms:W3CDTF">2022-10-07T15:00:51Z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216256</vt:lpwstr>
  </property>
  <property fmtid="{D5CDD505-2E9C-101B-9397-08002B2CF9AE}" pid="3" name="Offisync_ProviderInitializationData">
    <vt:lpwstr>https://webgate.ec.europa.eu/connected</vt:lpwstr>
  </property>
  <property fmtid="{D5CDD505-2E9C-101B-9397-08002B2CF9AE}" pid="4" name="Offisync_ServerID">
    <vt:lpwstr>0d3b22a6-6203-4efc-8e8e-b5279256493b</vt:lpwstr>
  </property>
  <property fmtid="{D5CDD505-2E9C-101B-9397-08002B2CF9AE}" pid="5" name="Jive_VersionGuid">
    <vt:lpwstr>c29cbdea-5eea-43a0-9c41-3261c7de2a62</vt:lpwstr>
  </property>
  <property fmtid="{D5CDD505-2E9C-101B-9397-08002B2CF9AE}" pid="6" name="Jive_LatestUserAccountName">
    <vt:lpwstr>penalex</vt:lpwstr>
  </property>
  <property fmtid="{D5CDD505-2E9C-101B-9397-08002B2CF9AE}" pid="7" name="Offisync_UpdateToken">
    <vt:lpwstr>6</vt:lpwstr>
  </property>
  <property fmtid="{D5CDD505-2E9C-101B-9397-08002B2CF9AE}" pid="8" name="ContentTypeId">
    <vt:lpwstr>0x010100D920D94BF79903409A44EFD8C6ED4DE5</vt:lpwstr>
  </property>
  <property fmtid="{D5CDD505-2E9C-101B-9397-08002B2CF9AE}" pid="9" name="Order">
    <vt:r8>600</vt:r8>
  </property>
  <property fmtid="{D5CDD505-2E9C-101B-9397-08002B2CF9AE}" pid="10" name="xd_Signature">
    <vt:bool>false</vt:bool>
  </property>
  <property fmtid="{D5CDD505-2E9C-101B-9397-08002B2CF9AE}" pid="11" name="xd_ProgID">
    <vt:lpwstr/>
  </property>
  <property fmtid="{D5CDD505-2E9C-101B-9397-08002B2CF9AE}" pid="12" name="TriggerFlowInfo">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MediaServiceImageTags">
    <vt:lpwstr/>
  </property>
</Properties>
</file>