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200" d="100"/>
          <a:sy n="20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3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4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1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8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5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5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478E-D186-4941-84FB-682BFFF33540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CDBC-EE06-4CAF-B4CF-C2956CE3D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2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47003" y="1243254"/>
            <a:ext cx="2007431" cy="4231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Yearly Crop Rotation</a:t>
            </a:r>
          </a:p>
          <a:p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</a:rPr>
              <a:t>From Geospatial Aid Application (GSA)</a:t>
            </a:r>
            <a:endParaRPr lang="en-GB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7003" y="541912"/>
            <a:ext cx="2596083" cy="4231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Satellite Earth Observation</a:t>
            </a:r>
          </a:p>
          <a:p>
            <a:r>
              <a:rPr lang="en-GB" sz="700" dirty="0" smtClean="0">
                <a:latin typeface="Verdana" panose="020B0604030504040204" pitchFamily="34" charset="0"/>
                <a:ea typeface="Verdana" panose="020B0604030504040204" pitchFamily="34" charset="0"/>
              </a:rPr>
              <a:t>Sentinel-2 / Landsat 8 Red &amp; NIR bands, </a:t>
            </a: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</a:rPr>
              <a:t>LAI, FAPAR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7003" y="1936014"/>
            <a:ext cx="2167505" cy="4231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Spatial Crop Distribution</a:t>
            </a:r>
          </a:p>
          <a:p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</a:rPr>
              <a:t>10-km buffer around each </a:t>
            </a:r>
            <a:r>
              <a:rPr lang="en-GB" sz="700" dirty="0" smtClean="0">
                <a:latin typeface="Verdana" panose="020B0604030504040204" pitchFamily="34" charset="0"/>
                <a:ea typeface="Verdana" panose="020B0604030504040204" pitchFamily="34" charset="0"/>
              </a:rPr>
              <a:t>parcel (2019)</a:t>
            </a:r>
            <a:endParaRPr lang="en-GB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379" y="1346641"/>
            <a:ext cx="288000" cy="230832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 anchor="ctr" anchorCtr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CR</a:t>
            </a:r>
            <a:endParaRPr lang="en-GB" sz="90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24572" y="692731"/>
            <a:ext cx="288000" cy="230832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 anchor="ctr" anchorCtr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RS</a:t>
            </a:r>
            <a:endParaRPr lang="en-GB" sz="90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34638" y="2042480"/>
            <a:ext cx="288000" cy="230832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 anchor="ctr" anchorCtr="0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  <a:ea typeface="Verdana" panose="020B0604030504040204" pitchFamily="34" charset="0"/>
              </a:rPr>
              <a:t>CD</a:t>
            </a:r>
            <a:endParaRPr lang="en-GB" sz="90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0272" y="457200"/>
            <a:ext cx="4280478" cy="5926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50272" y="1158542"/>
            <a:ext cx="4280478" cy="5926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50272" y="1851302"/>
            <a:ext cx="4280478" cy="5926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806965" y="982863"/>
            <a:ext cx="1256265" cy="94397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RNN-LSTM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56297" y="1895891"/>
            <a:ext cx="1197307" cy="518678"/>
            <a:chOff x="3080097" y="1854065"/>
            <a:chExt cx="1197307" cy="518678"/>
          </a:xfrm>
        </p:grpSpPr>
        <p:sp>
          <p:nvSpPr>
            <p:cNvPr id="47" name="Freeform 46"/>
            <p:cNvSpPr/>
            <p:nvPr/>
          </p:nvSpPr>
          <p:spPr>
            <a:xfrm>
              <a:off x="3223187" y="2029407"/>
              <a:ext cx="222422" cy="107727"/>
            </a:xfrm>
            <a:custGeom>
              <a:avLst/>
              <a:gdLst>
                <a:gd name="connsiteX0" fmla="*/ 265043 w 355700"/>
                <a:gd name="connsiteY0" fmla="*/ 0 h 172278"/>
                <a:gd name="connsiteX1" fmla="*/ 265043 w 355700"/>
                <a:gd name="connsiteY1" fmla="*/ 0 h 172278"/>
                <a:gd name="connsiteX2" fmla="*/ 238539 w 355700"/>
                <a:gd name="connsiteY2" fmla="*/ 5300 h 172278"/>
                <a:gd name="connsiteX3" fmla="*/ 227937 w 355700"/>
                <a:gd name="connsiteY3" fmla="*/ 7951 h 172278"/>
                <a:gd name="connsiteX4" fmla="*/ 174928 w 355700"/>
                <a:gd name="connsiteY4" fmla="*/ 13252 h 172278"/>
                <a:gd name="connsiteX5" fmla="*/ 153725 w 355700"/>
                <a:gd name="connsiteY5" fmla="*/ 18553 h 172278"/>
                <a:gd name="connsiteX6" fmla="*/ 119269 w 355700"/>
                <a:gd name="connsiteY6" fmla="*/ 23853 h 172278"/>
                <a:gd name="connsiteX7" fmla="*/ 98066 w 355700"/>
                <a:gd name="connsiteY7" fmla="*/ 29154 h 172278"/>
                <a:gd name="connsiteX8" fmla="*/ 71561 w 355700"/>
                <a:gd name="connsiteY8" fmla="*/ 31805 h 172278"/>
                <a:gd name="connsiteX9" fmla="*/ 15902 w 355700"/>
                <a:gd name="connsiteY9" fmla="*/ 37106 h 172278"/>
                <a:gd name="connsiteX10" fmla="*/ 7951 w 355700"/>
                <a:gd name="connsiteY10" fmla="*/ 39756 h 172278"/>
                <a:gd name="connsiteX11" fmla="*/ 0 w 355700"/>
                <a:gd name="connsiteY11" fmla="*/ 55659 h 172278"/>
                <a:gd name="connsiteX12" fmla="*/ 2650 w 355700"/>
                <a:gd name="connsiteY12" fmla="*/ 79513 h 172278"/>
                <a:gd name="connsiteX13" fmla="*/ 13252 w 355700"/>
                <a:gd name="connsiteY13" fmla="*/ 98066 h 172278"/>
                <a:gd name="connsiteX14" fmla="*/ 21203 w 355700"/>
                <a:gd name="connsiteY14" fmla="*/ 113968 h 172278"/>
                <a:gd name="connsiteX15" fmla="*/ 29154 w 355700"/>
                <a:gd name="connsiteY15" fmla="*/ 119269 h 172278"/>
                <a:gd name="connsiteX16" fmla="*/ 42407 w 355700"/>
                <a:gd name="connsiteY16" fmla="*/ 129871 h 172278"/>
                <a:gd name="connsiteX17" fmla="*/ 50358 w 355700"/>
                <a:gd name="connsiteY17" fmla="*/ 135172 h 172278"/>
                <a:gd name="connsiteX18" fmla="*/ 68911 w 355700"/>
                <a:gd name="connsiteY18" fmla="*/ 148424 h 172278"/>
                <a:gd name="connsiteX19" fmla="*/ 79513 w 355700"/>
                <a:gd name="connsiteY19" fmla="*/ 151074 h 172278"/>
                <a:gd name="connsiteX20" fmla="*/ 95415 w 355700"/>
                <a:gd name="connsiteY20" fmla="*/ 161676 h 172278"/>
                <a:gd name="connsiteX21" fmla="*/ 111318 w 355700"/>
                <a:gd name="connsiteY21" fmla="*/ 166977 h 172278"/>
                <a:gd name="connsiteX22" fmla="*/ 119269 w 355700"/>
                <a:gd name="connsiteY22" fmla="*/ 169627 h 172278"/>
                <a:gd name="connsiteX23" fmla="*/ 129871 w 355700"/>
                <a:gd name="connsiteY23" fmla="*/ 172278 h 172278"/>
                <a:gd name="connsiteX24" fmla="*/ 206733 w 355700"/>
                <a:gd name="connsiteY24" fmla="*/ 169627 h 172278"/>
                <a:gd name="connsiteX25" fmla="*/ 230587 w 355700"/>
                <a:gd name="connsiteY25" fmla="*/ 151074 h 172278"/>
                <a:gd name="connsiteX26" fmla="*/ 233238 w 355700"/>
                <a:gd name="connsiteY26" fmla="*/ 143123 h 172278"/>
                <a:gd name="connsiteX27" fmla="*/ 235888 w 355700"/>
                <a:gd name="connsiteY27" fmla="*/ 124570 h 172278"/>
                <a:gd name="connsiteX28" fmla="*/ 241189 w 355700"/>
                <a:gd name="connsiteY28" fmla="*/ 113968 h 172278"/>
                <a:gd name="connsiteX29" fmla="*/ 243840 w 355700"/>
                <a:gd name="connsiteY29" fmla="*/ 106017 h 172278"/>
                <a:gd name="connsiteX30" fmla="*/ 251791 w 355700"/>
                <a:gd name="connsiteY30" fmla="*/ 103366 h 172278"/>
                <a:gd name="connsiteX31" fmla="*/ 259742 w 355700"/>
                <a:gd name="connsiteY31" fmla="*/ 98066 h 172278"/>
                <a:gd name="connsiteX32" fmla="*/ 339255 w 355700"/>
                <a:gd name="connsiteY32" fmla="*/ 98066 h 172278"/>
                <a:gd name="connsiteX33" fmla="*/ 347207 w 355700"/>
                <a:gd name="connsiteY33" fmla="*/ 95415 h 172278"/>
                <a:gd name="connsiteX34" fmla="*/ 352507 w 355700"/>
                <a:gd name="connsiteY34" fmla="*/ 87464 h 172278"/>
                <a:gd name="connsiteX35" fmla="*/ 352507 w 355700"/>
                <a:gd name="connsiteY35" fmla="*/ 53008 h 172278"/>
                <a:gd name="connsiteX36" fmla="*/ 347207 w 355700"/>
                <a:gd name="connsiteY36" fmla="*/ 45057 h 172278"/>
                <a:gd name="connsiteX37" fmla="*/ 339255 w 355700"/>
                <a:gd name="connsiteY37" fmla="*/ 39756 h 172278"/>
                <a:gd name="connsiteX38" fmla="*/ 328653 w 355700"/>
                <a:gd name="connsiteY38" fmla="*/ 29154 h 172278"/>
                <a:gd name="connsiteX39" fmla="*/ 320702 w 355700"/>
                <a:gd name="connsiteY39" fmla="*/ 23853 h 172278"/>
                <a:gd name="connsiteX40" fmla="*/ 307450 w 355700"/>
                <a:gd name="connsiteY40" fmla="*/ 21203 h 172278"/>
                <a:gd name="connsiteX41" fmla="*/ 280946 w 355700"/>
                <a:gd name="connsiteY41" fmla="*/ 13252 h 172278"/>
                <a:gd name="connsiteX42" fmla="*/ 272994 w 355700"/>
                <a:gd name="connsiteY42" fmla="*/ 10601 h 172278"/>
                <a:gd name="connsiteX43" fmla="*/ 265043 w 355700"/>
                <a:gd name="connsiteY43" fmla="*/ 7951 h 172278"/>
                <a:gd name="connsiteX44" fmla="*/ 265043 w 355700"/>
                <a:gd name="connsiteY44" fmla="*/ 0 h 1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55700" h="172278">
                  <a:moveTo>
                    <a:pt x="265043" y="0"/>
                  </a:moveTo>
                  <a:lnTo>
                    <a:pt x="265043" y="0"/>
                  </a:lnTo>
                  <a:lnTo>
                    <a:pt x="238539" y="5300"/>
                  </a:lnTo>
                  <a:cubicBezTo>
                    <a:pt x="234977" y="6063"/>
                    <a:pt x="231555" y="7525"/>
                    <a:pt x="227937" y="7951"/>
                  </a:cubicBezTo>
                  <a:cubicBezTo>
                    <a:pt x="205443" y="10597"/>
                    <a:pt x="195019" y="9233"/>
                    <a:pt x="174928" y="13252"/>
                  </a:cubicBezTo>
                  <a:cubicBezTo>
                    <a:pt x="167784" y="14681"/>
                    <a:pt x="160849" y="17027"/>
                    <a:pt x="153725" y="18553"/>
                  </a:cubicBezTo>
                  <a:cubicBezTo>
                    <a:pt x="123072" y="25121"/>
                    <a:pt x="153125" y="17082"/>
                    <a:pt x="119269" y="23853"/>
                  </a:cubicBezTo>
                  <a:cubicBezTo>
                    <a:pt x="112125" y="25282"/>
                    <a:pt x="105252" y="27956"/>
                    <a:pt x="98066" y="29154"/>
                  </a:cubicBezTo>
                  <a:cubicBezTo>
                    <a:pt x="89308" y="30614"/>
                    <a:pt x="80407" y="31036"/>
                    <a:pt x="71561" y="31805"/>
                  </a:cubicBezTo>
                  <a:cubicBezTo>
                    <a:pt x="19035" y="36373"/>
                    <a:pt x="55319" y="32178"/>
                    <a:pt x="15902" y="37106"/>
                  </a:cubicBezTo>
                  <a:cubicBezTo>
                    <a:pt x="13252" y="37989"/>
                    <a:pt x="10133" y="38011"/>
                    <a:pt x="7951" y="39756"/>
                  </a:cubicBezTo>
                  <a:cubicBezTo>
                    <a:pt x="3279" y="43493"/>
                    <a:pt x="1746" y="50420"/>
                    <a:pt x="0" y="55659"/>
                  </a:cubicBezTo>
                  <a:cubicBezTo>
                    <a:pt x="883" y="63610"/>
                    <a:pt x="851" y="71718"/>
                    <a:pt x="2650" y="79513"/>
                  </a:cubicBezTo>
                  <a:cubicBezTo>
                    <a:pt x="3836" y="84653"/>
                    <a:pt x="10226" y="93527"/>
                    <a:pt x="13252" y="98066"/>
                  </a:cubicBezTo>
                  <a:cubicBezTo>
                    <a:pt x="15408" y="104534"/>
                    <a:pt x="16064" y="108829"/>
                    <a:pt x="21203" y="113968"/>
                  </a:cubicBezTo>
                  <a:cubicBezTo>
                    <a:pt x="23455" y="116220"/>
                    <a:pt x="26606" y="117358"/>
                    <a:pt x="29154" y="119269"/>
                  </a:cubicBezTo>
                  <a:cubicBezTo>
                    <a:pt x="33680" y="122663"/>
                    <a:pt x="37881" y="126477"/>
                    <a:pt x="42407" y="129871"/>
                  </a:cubicBezTo>
                  <a:cubicBezTo>
                    <a:pt x="44955" y="131782"/>
                    <a:pt x="47766" y="133321"/>
                    <a:pt x="50358" y="135172"/>
                  </a:cubicBezTo>
                  <a:cubicBezTo>
                    <a:pt x="51711" y="136139"/>
                    <a:pt x="65791" y="147087"/>
                    <a:pt x="68911" y="148424"/>
                  </a:cubicBezTo>
                  <a:cubicBezTo>
                    <a:pt x="72259" y="149859"/>
                    <a:pt x="75979" y="150191"/>
                    <a:pt x="79513" y="151074"/>
                  </a:cubicBezTo>
                  <a:cubicBezTo>
                    <a:pt x="84814" y="154608"/>
                    <a:pt x="89371" y="159661"/>
                    <a:pt x="95415" y="161676"/>
                  </a:cubicBezTo>
                  <a:lnTo>
                    <a:pt x="111318" y="166977"/>
                  </a:lnTo>
                  <a:cubicBezTo>
                    <a:pt x="113968" y="167860"/>
                    <a:pt x="116559" y="168949"/>
                    <a:pt x="119269" y="169627"/>
                  </a:cubicBezTo>
                  <a:lnTo>
                    <a:pt x="129871" y="172278"/>
                  </a:lnTo>
                  <a:cubicBezTo>
                    <a:pt x="155492" y="171394"/>
                    <a:pt x="181355" y="173252"/>
                    <a:pt x="206733" y="169627"/>
                  </a:cubicBezTo>
                  <a:cubicBezTo>
                    <a:pt x="214134" y="168570"/>
                    <a:pt x="224969" y="156693"/>
                    <a:pt x="230587" y="151074"/>
                  </a:cubicBezTo>
                  <a:cubicBezTo>
                    <a:pt x="231471" y="148424"/>
                    <a:pt x="232690" y="145863"/>
                    <a:pt x="233238" y="143123"/>
                  </a:cubicBezTo>
                  <a:cubicBezTo>
                    <a:pt x="234463" y="136997"/>
                    <a:pt x="234244" y="130597"/>
                    <a:pt x="235888" y="124570"/>
                  </a:cubicBezTo>
                  <a:cubicBezTo>
                    <a:pt x="236928" y="120758"/>
                    <a:pt x="239632" y="117600"/>
                    <a:pt x="241189" y="113968"/>
                  </a:cubicBezTo>
                  <a:cubicBezTo>
                    <a:pt x="242290" y="111400"/>
                    <a:pt x="241865" y="107992"/>
                    <a:pt x="243840" y="106017"/>
                  </a:cubicBezTo>
                  <a:cubicBezTo>
                    <a:pt x="245815" y="104042"/>
                    <a:pt x="249292" y="104615"/>
                    <a:pt x="251791" y="103366"/>
                  </a:cubicBezTo>
                  <a:cubicBezTo>
                    <a:pt x="254640" y="101942"/>
                    <a:pt x="257092" y="99833"/>
                    <a:pt x="259742" y="98066"/>
                  </a:cubicBezTo>
                  <a:cubicBezTo>
                    <a:pt x="297913" y="99883"/>
                    <a:pt x="307915" y="103289"/>
                    <a:pt x="339255" y="98066"/>
                  </a:cubicBezTo>
                  <a:cubicBezTo>
                    <a:pt x="342011" y="97607"/>
                    <a:pt x="344556" y="96299"/>
                    <a:pt x="347207" y="95415"/>
                  </a:cubicBezTo>
                  <a:cubicBezTo>
                    <a:pt x="348974" y="92765"/>
                    <a:pt x="351083" y="90313"/>
                    <a:pt x="352507" y="87464"/>
                  </a:cubicBezTo>
                  <a:cubicBezTo>
                    <a:pt x="358004" y="76471"/>
                    <a:pt x="355318" y="65191"/>
                    <a:pt x="352507" y="53008"/>
                  </a:cubicBezTo>
                  <a:cubicBezTo>
                    <a:pt x="351791" y="49904"/>
                    <a:pt x="349459" y="47309"/>
                    <a:pt x="347207" y="45057"/>
                  </a:cubicBezTo>
                  <a:cubicBezTo>
                    <a:pt x="344954" y="42804"/>
                    <a:pt x="341906" y="41523"/>
                    <a:pt x="339255" y="39756"/>
                  </a:cubicBezTo>
                  <a:cubicBezTo>
                    <a:pt x="335015" y="27034"/>
                    <a:pt x="339962" y="34809"/>
                    <a:pt x="328653" y="29154"/>
                  </a:cubicBezTo>
                  <a:cubicBezTo>
                    <a:pt x="325804" y="27729"/>
                    <a:pt x="323685" y="24971"/>
                    <a:pt x="320702" y="23853"/>
                  </a:cubicBezTo>
                  <a:cubicBezTo>
                    <a:pt x="316484" y="22271"/>
                    <a:pt x="311848" y="22180"/>
                    <a:pt x="307450" y="21203"/>
                  </a:cubicBezTo>
                  <a:cubicBezTo>
                    <a:pt x="295430" y="18532"/>
                    <a:pt x="294164" y="17658"/>
                    <a:pt x="280946" y="13252"/>
                  </a:cubicBezTo>
                  <a:lnTo>
                    <a:pt x="272994" y="10601"/>
                  </a:lnTo>
                  <a:cubicBezTo>
                    <a:pt x="270344" y="9718"/>
                    <a:pt x="267018" y="9927"/>
                    <a:pt x="265043" y="7951"/>
                  </a:cubicBezTo>
                  <a:lnTo>
                    <a:pt x="265043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080097" y="1854065"/>
              <a:ext cx="508602" cy="50860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345223" y="2108366"/>
              <a:ext cx="232649" cy="46601"/>
              <a:chOff x="4213415" y="2419431"/>
              <a:chExt cx="232649" cy="46601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4213415" y="2441887"/>
                <a:ext cx="2326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213415" y="2419431"/>
                <a:ext cx="0" cy="4491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446064" y="2421121"/>
                <a:ext cx="0" cy="4491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3264940" y="2111871"/>
              <a:ext cx="435584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500" dirty="0">
                  <a:latin typeface="Verdana" panose="020B0604030504040204" pitchFamily="34" charset="0"/>
                  <a:ea typeface="Verdana" panose="020B0604030504040204" pitchFamily="34" charset="0"/>
                </a:rPr>
                <a:t>10 km</a:t>
              </a:r>
            </a:p>
          </p:txBody>
        </p:sp>
        <p:pic>
          <p:nvPicPr>
            <p:cNvPr id="1026" name="Picture 2" descr="Distribution of categorical data in our dataset | Download Scientific  Diagram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58" b="32197"/>
            <a:stretch/>
          </p:blipFill>
          <p:spPr bwMode="auto">
            <a:xfrm>
              <a:off x="3773542" y="1946165"/>
              <a:ext cx="431228" cy="263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3700908" y="2203466"/>
              <a:ext cx="576496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500" dirty="0">
                  <a:latin typeface="Verdana" panose="020B0604030504040204" pitchFamily="34" charset="0"/>
                  <a:ea typeface="Verdana" panose="020B0604030504040204" pitchFamily="34" charset="0"/>
                </a:rPr>
                <a:t>distribution</a:t>
              </a:r>
            </a:p>
          </p:txBody>
        </p:sp>
      </p:grpSp>
      <p:cxnSp>
        <p:nvCxnSpPr>
          <p:cNvPr id="76" name="Straight Arrow Connector 75"/>
          <p:cNvCxnSpPr>
            <a:stCxn id="51" idx="3"/>
            <a:endCxn id="65" idx="1"/>
          </p:cNvCxnSpPr>
          <p:nvPr/>
        </p:nvCxnSpPr>
        <p:spPr>
          <a:xfrm flipV="1">
            <a:off x="5128379" y="1454850"/>
            <a:ext cx="678586" cy="7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470196" y="1258812"/>
            <a:ext cx="2034578" cy="422557"/>
            <a:chOff x="2393996" y="1201164"/>
            <a:chExt cx="2034578" cy="422557"/>
          </a:xfrm>
        </p:grpSpPr>
        <p:sp>
          <p:nvSpPr>
            <p:cNvPr id="8" name="Rectangle 7"/>
            <p:cNvSpPr/>
            <p:nvPr/>
          </p:nvSpPr>
          <p:spPr>
            <a:xfrm>
              <a:off x="2393996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48297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02598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56899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11200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65501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19802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74103" y="1201164"/>
              <a:ext cx="254301" cy="25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95939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2013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72974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>
                  <a:latin typeface="Verdana" panose="020B0604030504040204" pitchFamily="34" charset="0"/>
                  <a:ea typeface="Verdana" panose="020B0604030504040204" pitchFamily="34" charset="0"/>
                </a:rPr>
                <a:t>2020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49801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2014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03663" y="1454305"/>
              <a:ext cx="255600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2015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157525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2016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11387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2017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5249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2018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19111" y="1454165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2019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229930" y="530417"/>
            <a:ext cx="1360674" cy="476662"/>
            <a:chOff x="3153730" y="487021"/>
            <a:chExt cx="1360674" cy="476662"/>
          </a:xfrm>
        </p:grpSpPr>
        <p:grpSp>
          <p:nvGrpSpPr>
            <p:cNvPr id="42" name="Group 41"/>
            <p:cNvGrpSpPr/>
            <p:nvPr/>
          </p:nvGrpSpPr>
          <p:grpSpPr>
            <a:xfrm>
              <a:off x="3156899" y="487021"/>
              <a:ext cx="1357505" cy="293865"/>
              <a:chOff x="6070161" y="1185211"/>
              <a:chExt cx="1357505" cy="2938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6070161" y="1185211"/>
                <a:ext cx="1357505" cy="293865"/>
                <a:chOff x="6070161" y="1185211"/>
                <a:chExt cx="1357505" cy="293865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6070161" y="1185211"/>
                  <a:ext cx="0" cy="27121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6070736" y="1454555"/>
                  <a:ext cx="135693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6322592" y="1430178"/>
                  <a:ext cx="0" cy="4889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6576893" y="1430178"/>
                  <a:ext cx="0" cy="4889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831194" y="1430178"/>
                  <a:ext cx="0" cy="4889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085495" y="1430178"/>
                  <a:ext cx="0" cy="4889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7336354" y="1430178"/>
                  <a:ext cx="0" cy="4889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Freeform 40"/>
              <p:cNvSpPr/>
              <p:nvPr/>
            </p:nvSpPr>
            <p:spPr>
              <a:xfrm>
                <a:off x="6075431" y="1329728"/>
                <a:ext cx="1256599" cy="124270"/>
              </a:xfrm>
              <a:custGeom>
                <a:avLst/>
                <a:gdLst>
                  <a:gd name="connsiteX0" fmla="*/ 0 w 1256599"/>
                  <a:gd name="connsiteY0" fmla="*/ 123214 h 124270"/>
                  <a:gd name="connsiteX1" fmla="*/ 78537 w 1256599"/>
                  <a:gd name="connsiteY1" fmla="*/ 65246 h 124270"/>
                  <a:gd name="connsiteX2" fmla="*/ 100976 w 1256599"/>
                  <a:gd name="connsiteY2" fmla="*/ 9148 h 124270"/>
                  <a:gd name="connsiteX3" fmla="*/ 155205 w 1256599"/>
                  <a:gd name="connsiteY3" fmla="*/ 7278 h 124270"/>
                  <a:gd name="connsiteX4" fmla="*/ 201953 w 1256599"/>
                  <a:gd name="connsiteY4" fmla="*/ 80206 h 124270"/>
                  <a:gd name="connsiteX5" fmla="*/ 241222 w 1256599"/>
                  <a:gd name="connsiteY5" fmla="*/ 115735 h 124270"/>
                  <a:gd name="connsiteX6" fmla="*/ 286100 w 1256599"/>
                  <a:gd name="connsiteY6" fmla="*/ 100775 h 124270"/>
                  <a:gd name="connsiteX7" fmla="*/ 304800 w 1256599"/>
                  <a:gd name="connsiteY7" fmla="*/ 35327 h 124270"/>
                  <a:gd name="connsiteX8" fmla="*/ 329109 w 1256599"/>
                  <a:gd name="connsiteY8" fmla="*/ 7278 h 124270"/>
                  <a:gd name="connsiteX9" fmla="*/ 381467 w 1256599"/>
                  <a:gd name="connsiteY9" fmla="*/ 9148 h 124270"/>
                  <a:gd name="connsiteX10" fmla="*/ 415126 w 1256599"/>
                  <a:gd name="connsiteY10" fmla="*/ 65246 h 124270"/>
                  <a:gd name="connsiteX11" fmla="*/ 435695 w 1256599"/>
                  <a:gd name="connsiteY11" fmla="*/ 91425 h 124270"/>
                  <a:gd name="connsiteX12" fmla="*/ 461875 w 1256599"/>
                  <a:gd name="connsiteY12" fmla="*/ 108255 h 124270"/>
                  <a:gd name="connsiteX13" fmla="*/ 501143 w 1256599"/>
                  <a:gd name="connsiteY13" fmla="*/ 119474 h 124270"/>
                  <a:gd name="connsiteX14" fmla="*/ 523582 w 1256599"/>
                  <a:gd name="connsiteY14" fmla="*/ 113865 h 124270"/>
                  <a:gd name="connsiteX15" fmla="*/ 575941 w 1256599"/>
                  <a:gd name="connsiteY15" fmla="*/ 110125 h 124270"/>
                  <a:gd name="connsiteX16" fmla="*/ 609600 w 1256599"/>
                  <a:gd name="connsiteY16" fmla="*/ 98905 h 124270"/>
                  <a:gd name="connsiteX17" fmla="*/ 632039 w 1256599"/>
                  <a:gd name="connsiteY17" fmla="*/ 70856 h 124270"/>
                  <a:gd name="connsiteX18" fmla="*/ 643259 w 1256599"/>
                  <a:gd name="connsiteY18" fmla="*/ 42807 h 124270"/>
                  <a:gd name="connsiteX19" fmla="*/ 663828 w 1256599"/>
                  <a:gd name="connsiteY19" fmla="*/ 18498 h 124270"/>
                  <a:gd name="connsiteX20" fmla="*/ 695617 w 1256599"/>
                  <a:gd name="connsiteY20" fmla="*/ 50287 h 124270"/>
                  <a:gd name="connsiteX21" fmla="*/ 706836 w 1256599"/>
                  <a:gd name="connsiteY21" fmla="*/ 113865 h 124270"/>
                  <a:gd name="connsiteX22" fmla="*/ 742365 w 1256599"/>
                  <a:gd name="connsiteY22" fmla="*/ 111995 h 124270"/>
                  <a:gd name="connsiteX23" fmla="*/ 762935 w 1256599"/>
                  <a:gd name="connsiteY23" fmla="*/ 111995 h 124270"/>
                  <a:gd name="connsiteX24" fmla="*/ 787244 w 1256599"/>
                  <a:gd name="connsiteY24" fmla="*/ 76466 h 124270"/>
                  <a:gd name="connsiteX25" fmla="*/ 830252 w 1256599"/>
                  <a:gd name="connsiteY25" fmla="*/ 20368 h 124270"/>
                  <a:gd name="connsiteX26" fmla="*/ 882611 w 1256599"/>
                  <a:gd name="connsiteY26" fmla="*/ 63376 h 124270"/>
                  <a:gd name="connsiteX27" fmla="*/ 906920 w 1256599"/>
                  <a:gd name="connsiteY27" fmla="*/ 97035 h 124270"/>
                  <a:gd name="connsiteX28" fmla="*/ 953668 w 1256599"/>
                  <a:gd name="connsiteY28" fmla="*/ 119474 h 124270"/>
                  <a:gd name="connsiteX29" fmla="*/ 1013506 w 1256599"/>
                  <a:gd name="connsiteY29" fmla="*/ 110125 h 124270"/>
                  <a:gd name="connsiteX30" fmla="*/ 1062125 w 1256599"/>
                  <a:gd name="connsiteY30" fmla="*/ 97035 h 124270"/>
                  <a:gd name="connsiteX31" fmla="*/ 1092044 w 1256599"/>
                  <a:gd name="connsiteY31" fmla="*/ 39067 h 124270"/>
                  <a:gd name="connsiteX32" fmla="*/ 1095784 w 1256599"/>
                  <a:gd name="connsiteY32" fmla="*/ 1668 h 124270"/>
                  <a:gd name="connsiteX33" fmla="*/ 1185541 w 1256599"/>
                  <a:gd name="connsiteY33" fmla="*/ 40937 h 124270"/>
                  <a:gd name="connsiteX34" fmla="*/ 1249119 w 1256599"/>
                  <a:gd name="connsiteY34" fmla="*/ 115735 h 124270"/>
                  <a:gd name="connsiteX35" fmla="*/ 1252859 w 1256599"/>
                  <a:gd name="connsiteY35" fmla="*/ 119474 h 124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256599" h="124270">
                    <a:moveTo>
                      <a:pt x="0" y="123214"/>
                    </a:moveTo>
                    <a:cubicBezTo>
                      <a:pt x="30854" y="103735"/>
                      <a:pt x="61708" y="84257"/>
                      <a:pt x="78537" y="65246"/>
                    </a:cubicBezTo>
                    <a:cubicBezTo>
                      <a:pt x="95366" y="46235"/>
                      <a:pt x="88198" y="18809"/>
                      <a:pt x="100976" y="9148"/>
                    </a:cubicBezTo>
                    <a:cubicBezTo>
                      <a:pt x="113754" y="-513"/>
                      <a:pt x="138376" y="-4565"/>
                      <a:pt x="155205" y="7278"/>
                    </a:cubicBezTo>
                    <a:cubicBezTo>
                      <a:pt x="172035" y="19121"/>
                      <a:pt x="187617" y="62130"/>
                      <a:pt x="201953" y="80206"/>
                    </a:cubicBezTo>
                    <a:cubicBezTo>
                      <a:pt x="216289" y="98282"/>
                      <a:pt x="227198" y="112307"/>
                      <a:pt x="241222" y="115735"/>
                    </a:cubicBezTo>
                    <a:cubicBezTo>
                      <a:pt x="255246" y="119163"/>
                      <a:pt x="275504" y="114176"/>
                      <a:pt x="286100" y="100775"/>
                    </a:cubicBezTo>
                    <a:cubicBezTo>
                      <a:pt x="296696" y="87374"/>
                      <a:pt x="297632" y="50910"/>
                      <a:pt x="304800" y="35327"/>
                    </a:cubicBezTo>
                    <a:cubicBezTo>
                      <a:pt x="311968" y="19744"/>
                      <a:pt x="316331" y="11641"/>
                      <a:pt x="329109" y="7278"/>
                    </a:cubicBezTo>
                    <a:cubicBezTo>
                      <a:pt x="341887" y="2915"/>
                      <a:pt x="367131" y="-513"/>
                      <a:pt x="381467" y="9148"/>
                    </a:cubicBezTo>
                    <a:cubicBezTo>
                      <a:pt x="395803" y="18809"/>
                      <a:pt x="406088" y="51533"/>
                      <a:pt x="415126" y="65246"/>
                    </a:cubicBezTo>
                    <a:cubicBezTo>
                      <a:pt x="424164" y="78959"/>
                      <a:pt x="427904" y="84257"/>
                      <a:pt x="435695" y="91425"/>
                    </a:cubicBezTo>
                    <a:cubicBezTo>
                      <a:pt x="443486" y="98593"/>
                      <a:pt x="450967" y="103580"/>
                      <a:pt x="461875" y="108255"/>
                    </a:cubicBezTo>
                    <a:cubicBezTo>
                      <a:pt x="472783" y="112930"/>
                      <a:pt x="490859" y="118539"/>
                      <a:pt x="501143" y="119474"/>
                    </a:cubicBezTo>
                    <a:cubicBezTo>
                      <a:pt x="511427" y="120409"/>
                      <a:pt x="511116" y="115423"/>
                      <a:pt x="523582" y="113865"/>
                    </a:cubicBezTo>
                    <a:cubicBezTo>
                      <a:pt x="536048" y="112307"/>
                      <a:pt x="561605" y="112618"/>
                      <a:pt x="575941" y="110125"/>
                    </a:cubicBezTo>
                    <a:cubicBezTo>
                      <a:pt x="590277" y="107632"/>
                      <a:pt x="600250" y="105450"/>
                      <a:pt x="609600" y="98905"/>
                    </a:cubicBezTo>
                    <a:cubicBezTo>
                      <a:pt x="618950" y="92360"/>
                      <a:pt x="626429" y="80206"/>
                      <a:pt x="632039" y="70856"/>
                    </a:cubicBezTo>
                    <a:cubicBezTo>
                      <a:pt x="637649" y="61506"/>
                      <a:pt x="637961" y="51533"/>
                      <a:pt x="643259" y="42807"/>
                    </a:cubicBezTo>
                    <a:cubicBezTo>
                      <a:pt x="648557" y="34081"/>
                      <a:pt x="655102" y="17251"/>
                      <a:pt x="663828" y="18498"/>
                    </a:cubicBezTo>
                    <a:cubicBezTo>
                      <a:pt x="672554" y="19745"/>
                      <a:pt x="688449" y="34392"/>
                      <a:pt x="695617" y="50287"/>
                    </a:cubicBezTo>
                    <a:cubicBezTo>
                      <a:pt x="702785" y="66182"/>
                      <a:pt x="699045" y="103580"/>
                      <a:pt x="706836" y="113865"/>
                    </a:cubicBezTo>
                    <a:cubicBezTo>
                      <a:pt x="714627" y="124150"/>
                      <a:pt x="733015" y="112307"/>
                      <a:pt x="742365" y="111995"/>
                    </a:cubicBezTo>
                    <a:cubicBezTo>
                      <a:pt x="751715" y="111683"/>
                      <a:pt x="755455" y="117916"/>
                      <a:pt x="762935" y="111995"/>
                    </a:cubicBezTo>
                    <a:cubicBezTo>
                      <a:pt x="770415" y="106074"/>
                      <a:pt x="776025" y="91737"/>
                      <a:pt x="787244" y="76466"/>
                    </a:cubicBezTo>
                    <a:cubicBezTo>
                      <a:pt x="798463" y="61195"/>
                      <a:pt x="814358" y="22550"/>
                      <a:pt x="830252" y="20368"/>
                    </a:cubicBezTo>
                    <a:cubicBezTo>
                      <a:pt x="846147" y="18186"/>
                      <a:pt x="869833" y="50598"/>
                      <a:pt x="882611" y="63376"/>
                    </a:cubicBezTo>
                    <a:cubicBezTo>
                      <a:pt x="895389" y="76154"/>
                      <a:pt x="895077" y="87685"/>
                      <a:pt x="906920" y="97035"/>
                    </a:cubicBezTo>
                    <a:cubicBezTo>
                      <a:pt x="918763" y="106385"/>
                      <a:pt x="935904" y="117292"/>
                      <a:pt x="953668" y="119474"/>
                    </a:cubicBezTo>
                    <a:cubicBezTo>
                      <a:pt x="971432" y="121656"/>
                      <a:pt x="995430" y="113865"/>
                      <a:pt x="1013506" y="110125"/>
                    </a:cubicBezTo>
                    <a:cubicBezTo>
                      <a:pt x="1031582" y="106385"/>
                      <a:pt x="1049035" y="108878"/>
                      <a:pt x="1062125" y="97035"/>
                    </a:cubicBezTo>
                    <a:cubicBezTo>
                      <a:pt x="1075215" y="85192"/>
                      <a:pt x="1086434" y="54961"/>
                      <a:pt x="1092044" y="39067"/>
                    </a:cubicBezTo>
                    <a:cubicBezTo>
                      <a:pt x="1097654" y="23172"/>
                      <a:pt x="1080201" y="1356"/>
                      <a:pt x="1095784" y="1668"/>
                    </a:cubicBezTo>
                    <a:cubicBezTo>
                      <a:pt x="1111367" y="1980"/>
                      <a:pt x="1159985" y="21926"/>
                      <a:pt x="1185541" y="40937"/>
                    </a:cubicBezTo>
                    <a:cubicBezTo>
                      <a:pt x="1211097" y="59948"/>
                      <a:pt x="1249119" y="115735"/>
                      <a:pt x="1249119" y="115735"/>
                    </a:cubicBezTo>
                    <a:cubicBezTo>
                      <a:pt x="1260339" y="128825"/>
                      <a:pt x="1256599" y="124149"/>
                      <a:pt x="1252859" y="11947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4172974" y="794127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>
                  <a:latin typeface="Verdana" panose="020B0604030504040204" pitchFamily="34" charset="0"/>
                  <a:ea typeface="Verdana" panose="020B0604030504040204" pitchFamily="34" charset="0"/>
                </a:rPr>
                <a:t>2020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53730" y="794127"/>
              <a:ext cx="255600" cy="1695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2016</a:t>
              </a:r>
              <a:endParaRPr lang="en-GB" sz="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73" name="Elbow Connector 72"/>
          <p:cNvCxnSpPr>
            <a:stCxn id="52" idx="3"/>
            <a:endCxn id="65" idx="1"/>
          </p:cNvCxnSpPr>
          <p:nvPr/>
        </p:nvCxnSpPr>
        <p:spPr>
          <a:xfrm>
            <a:off x="5112572" y="808147"/>
            <a:ext cx="694393" cy="6467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0" idx="3"/>
            <a:endCxn id="65" idx="1"/>
          </p:cNvCxnSpPr>
          <p:nvPr/>
        </p:nvCxnSpPr>
        <p:spPr>
          <a:xfrm flipV="1">
            <a:off x="5122638" y="1454850"/>
            <a:ext cx="684327" cy="7030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968056" y="162488"/>
            <a:ext cx="357739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Overview of the conceptual data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framework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78207DEB5864692B8DB8B4A831A21" ma:contentTypeVersion="14" ma:contentTypeDescription="Create a new document." ma:contentTypeScope="" ma:versionID="650e071888f8d72eeb121aa1efae910c">
  <xsd:schema xmlns:xsd="http://www.w3.org/2001/XMLSchema" xmlns:xs="http://www.w3.org/2001/XMLSchema" xmlns:p="http://schemas.microsoft.com/office/2006/metadata/properties" xmlns:ns3="b62fb061-21ff-492a-a598-a4ecec0545fe" xmlns:ns4="3fa07906-b170-4682-a750-34eb0be7a3e1" targetNamespace="http://schemas.microsoft.com/office/2006/metadata/properties" ma:root="true" ma:fieldsID="0f0174fe3bf676f7d0cb8b78a081273c" ns3:_="" ns4:_="">
    <xsd:import namespace="b62fb061-21ff-492a-a598-a4ecec0545fe"/>
    <xsd:import namespace="3fa07906-b170-4682-a750-34eb0be7a3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fb061-21ff-492a-a598-a4ecec054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07906-b170-4682-a750-34eb0be7a3e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05017-649C-4377-9906-3E0DE3E8E5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DC21FF-366C-4201-AF1F-455682D432F4}">
  <ds:schemaRefs>
    <ds:schemaRef ds:uri="http://purl.org/dc/dcmitype/"/>
    <ds:schemaRef ds:uri="http://schemas.microsoft.com/office/infopath/2007/PartnerControls"/>
    <ds:schemaRef ds:uri="http://purl.org/dc/elements/1.1/"/>
    <ds:schemaRef ds:uri="b62fb061-21ff-492a-a598-a4ecec0545f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fa07906-b170-4682-a750-34eb0be7a3e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A36192-4A1E-485C-8FB3-8D1584AE9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fb061-21ff-492a-a598-a4ecec0545fe"/>
    <ds:schemaRef ds:uri="3fa07906-b170-4682-a750-34eb0be7a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DANDRIMONT Raphael (JRC-ISPRA)</dc:creator>
  <cp:lastModifiedBy>Martin Claverie</cp:lastModifiedBy>
  <cp:revision>9</cp:revision>
  <dcterms:created xsi:type="dcterms:W3CDTF">2022-05-30T13:28:24Z</dcterms:created>
  <dcterms:modified xsi:type="dcterms:W3CDTF">2023-04-28T14:13:51Z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0x01010054B78207DEB5864692B8DB8B4A831A21</vt:lpwstr>
  </property>
</Properties>
</file>