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ECE0C1C8-B649-4B6E-BC5B-5597A9F7E89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5010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2DB70C6F-96C0-4A24-AF2E-862BF0D6E9F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5604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973ED8F4-C485-4C55-8ABC-DC267FC5300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8D420-6FC8-4929-8E7F-FAC940EFA3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73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4BC1A-E01B-4655-90A5-D1A454E9E1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174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508E4-5306-4C65-AA64-8D4FB6C68B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465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B156A-4C92-4105-8263-6F41AAA6DE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56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6E5C6-EDBA-46AA-9A48-2001C8D1E9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116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049F8-4497-491D-8E46-2C0CE5F104B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974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658CB-324D-46AD-AB78-55BED434E5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36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A318C-7DD1-4355-9E12-80E7866060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864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CB309-65E2-4FF3-BDC6-21890A69F6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619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88B10-639C-46B4-91FF-D8F9B50AFF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862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84DECD65-8C77-4AC7-951C-C0BFC0B74B4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82550" y="388938"/>
            <a:ext cx="9309100" cy="6078537"/>
            <a:chOff x="-82550" y="388938"/>
            <a:chExt cx="9309100" cy="6078537"/>
          </a:xfrm>
        </p:grpSpPr>
        <p:pic>
          <p:nvPicPr>
            <p:cNvPr id="83973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2550" y="388938"/>
              <a:ext cx="9309100" cy="6078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3974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3808" y="620688"/>
              <a:ext cx="5040560" cy="30299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Verdana</vt:lpstr>
      <vt:lpstr>Calibri</vt:lpstr>
      <vt:lpstr>Blank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ALDAVE DE LAS HERAS Laura (JRC-KARLSRUHE)</dc:creator>
  <cp:lastModifiedBy>ALDAVE DE LAS HERAS Laura (JRC-KARLSRUHE)</cp:lastModifiedBy>
  <cp:revision>2</cp:revision>
  <dcterms:created xsi:type="dcterms:W3CDTF">2016-11-23T08:57:46Z</dcterms:created>
  <dcterms:modified xsi:type="dcterms:W3CDTF">2016-11-23T09:12:08Z</dcterms:modified>
</cp:coreProperties>
</file>